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63" r:id="rId2"/>
    <p:sldId id="265" r:id="rId3"/>
    <p:sldId id="264" r:id="rId4"/>
    <p:sldId id="268" r:id="rId5"/>
    <p:sldId id="269" r:id="rId6"/>
    <p:sldId id="266" r:id="rId7"/>
    <p:sldId id="267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52"/>
    <a:srgbClr val="99CCEC"/>
    <a:srgbClr val="FDB524"/>
    <a:srgbClr val="C1D52F"/>
    <a:srgbClr val="E41E61"/>
    <a:srgbClr val="D91C5C"/>
    <a:srgbClr val="24364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9"/>
    <p:restoredTop sz="88027"/>
  </p:normalViewPr>
  <p:slideViewPr>
    <p:cSldViewPr snapToGrid="0" snapToObjects="1">
      <p:cViewPr varScale="1">
        <p:scale>
          <a:sx n="77" d="100"/>
          <a:sy n="77" d="100"/>
        </p:scale>
        <p:origin x="2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827C2-E840-DF4B-8367-D97D74E4A9BF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3FE8-3056-CC40-AF3C-6E6F44926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9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llianjusten?utm_source=unsplash&amp;utm_medium=referral&amp;utm_content=creditCopyText" TargetMode="External"/><Relationship Id="rId7" Type="http://schemas.openxmlformats.org/officeDocument/2006/relationships/hyperlink" Target="https://unsplash.com/@anniespratt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bkotynski?utm_source=unsplash&amp;utm_medium=referral&amp;utm_content=creditCopyText" TargetMode="External"/><Relationship Id="rId5" Type="http://schemas.openxmlformats.org/officeDocument/2006/relationships/hyperlink" Target="https://unsplash.com/@daiwei?utm_source=unsplash&amp;utm_medium=referral&amp;utm_content=creditCopyText" TargetMode="External"/><Relationship Id="rId4" Type="http://schemas.openxmlformats.org/officeDocument/2006/relationships/hyperlink" Target="https://unsplash.com/s/photos/arctic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polar-bear?utm_source=unsplash&amp;utm_medium=referral&amp;utm_content=creditCopyText" TargetMode="External"/><Relationship Id="rId3" Type="http://schemas.openxmlformats.org/officeDocument/2006/relationships/hyperlink" Target="https://unsplash.com/@willianjusten?utm_source=unsplash&amp;utm_medium=referral&amp;utm_content=creditCopyText" TargetMode="External"/><Relationship Id="rId7" Type="http://schemas.openxmlformats.org/officeDocument/2006/relationships/hyperlink" Target="https://unsplash.com/@anniespratt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bkotynski?utm_source=unsplash&amp;utm_medium=referral&amp;utm_content=creditCopyText" TargetMode="External"/><Relationship Id="rId5" Type="http://schemas.openxmlformats.org/officeDocument/2006/relationships/hyperlink" Target="https://unsplash.com/@daiwei?utm_source=unsplash&amp;utm_medium=referral&amp;utm_content=creditCopyText" TargetMode="External"/><Relationship Id="rId4" Type="http://schemas.openxmlformats.org/officeDocument/2006/relationships/hyperlink" Target="https://unsplash.com/s/photos/arctic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ss4504?utm_source=unsplash&amp;utm_medium=referral&amp;utm_content=creditCopyText" TargetMode="External"/><Relationship Id="rId7" Type="http://schemas.openxmlformats.org/officeDocument/2006/relationships/hyperlink" Target="https://unsplash.com/@ghost_cat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eadesstudio?utm_source=unsplash&amp;utm_medium=referral&amp;utm_content=creditCopyText" TargetMode="External"/><Relationship Id="rId5" Type="http://schemas.openxmlformats.org/officeDocument/2006/relationships/hyperlink" Target="https://unsplash.com/@mudmanuk?utm_source=unsplash&amp;utm_medium=referral&amp;utm_content=creditCopyText" TargetMode="External"/><Relationship Id="rId4" Type="http://schemas.openxmlformats.org/officeDocument/2006/relationships/hyperlink" Target="https://unsplash.com/s/photos/antarctica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polar-bear?utm_source=unsplash&amp;utm_medium=referral&amp;utm_content=creditCopyText" TargetMode="External"/><Relationship Id="rId3" Type="http://schemas.openxmlformats.org/officeDocument/2006/relationships/hyperlink" Target="https://unsplash.com/@willianjusten?utm_source=unsplash&amp;utm_medium=referral&amp;utm_content=creditCopyText" TargetMode="External"/><Relationship Id="rId7" Type="http://schemas.openxmlformats.org/officeDocument/2006/relationships/hyperlink" Target="https://unsplash.com/@anniespratt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bkotynski?utm_source=unsplash&amp;utm_medium=referral&amp;utm_content=creditCopyText" TargetMode="External"/><Relationship Id="rId5" Type="http://schemas.openxmlformats.org/officeDocument/2006/relationships/hyperlink" Target="https://unsplash.com/@daiwei?utm_source=unsplash&amp;utm_medium=referral&amp;utm_content=creditCopyText" TargetMode="External"/><Relationship Id="rId4" Type="http://schemas.openxmlformats.org/officeDocument/2006/relationships/hyperlink" Target="https://unsplash.com/s/photos/arctic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rodlong?utm_source=unsplash&amp;utm_medium=referral&amp;utm_content=creditCopyText" TargetMode="External"/><Relationship Id="rId3" Type="http://schemas.openxmlformats.org/officeDocument/2006/relationships/hyperlink" Target="https://unsplash.com/@cass4504?utm_source=unsplash&amp;utm_medium=referral&amp;utm_content=creditCopyText" TargetMode="External"/><Relationship Id="rId7" Type="http://schemas.openxmlformats.org/officeDocument/2006/relationships/hyperlink" Target="https://unsplash.com/@ghost_cat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eadesstudio?utm_source=unsplash&amp;utm_medium=referral&amp;utm_content=creditCopyText" TargetMode="External"/><Relationship Id="rId11" Type="http://schemas.openxmlformats.org/officeDocument/2006/relationships/hyperlink" Target="https://unsplash.com/s/photos/gentoo-swimming?utm_source=unsplash&amp;utm_medium=referral&amp;utm_content=creditCopyText" TargetMode="External"/><Relationship Id="rId5" Type="http://schemas.openxmlformats.org/officeDocument/2006/relationships/hyperlink" Target="https://unsplash.com/@mudmanuk?utm_source=unsplash&amp;utm_medium=referral&amp;utm_content=creditCopyText" TargetMode="External"/><Relationship Id="rId10" Type="http://schemas.openxmlformats.org/officeDocument/2006/relationships/hyperlink" Target="https://unsplash.com/@itookthose?utm_source=unsplash&amp;utm_medium=referral&amp;utm_content=creditCopyText" TargetMode="External"/><Relationship Id="rId4" Type="http://schemas.openxmlformats.org/officeDocument/2006/relationships/hyperlink" Target="https://unsplash.com/s/photos/antarctica?utm_source=unsplash&amp;utm_medium=referral&amp;utm_content=creditCopyText" TargetMode="External"/><Relationship Id="rId9" Type="http://schemas.openxmlformats.org/officeDocument/2006/relationships/hyperlink" Target="https://unsplash.com/s/photos/penguin-feather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rodlong?utm_source=unsplash&amp;utm_medium=referral&amp;utm_content=creditCopyText" TargetMode="External"/><Relationship Id="rId3" Type="http://schemas.openxmlformats.org/officeDocument/2006/relationships/hyperlink" Target="https://unsplash.com/@cass4504?utm_source=unsplash&amp;utm_medium=referral&amp;utm_content=creditCopyText" TargetMode="External"/><Relationship Id="rId7" Type="http://schemas.openxmlformats.org/officeDocument/2006/relationships/hyperlink" Target="https://unsplash.com/@ghost_cat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eadesstudio?utm_source=unsplash&amp;utm_medium=referral&amp;utm_content=creditCopyText" TargetMode="External"/><Relationship Id="rId11" Type="http://schemas.openxmlformats.org/officeDocument/2006/relationships/hyperlink" Target="https://unsplash.com/s/photos/gentoo-swimming?utm_source=unsplash&amp;utm_medium=referral&amp;utm_content=creditCopyText" TargetMode="External"/><Relationship Id="rId5" Type="http://schemas.openxmlformats.org/officeDocument/2006/relationships/hyperlink" Target="https://unsplash.com/@mudmanuk?utm_source=unsplash&amp;utm_medium=referral&amp;utm_content=creditCopyText" TargetMode="External"/><Relationship Id="rId10" Type="http://schemas.openxmlformats.org/officeDocument/2006/relationships/hyperlink" Target="https://unsplash.com/@itookthose?utm_source=unsplash&amp;utm_medium=referral&amp;utm_content=creditCopyText" TargetMode="External"/><Relationship Id="rId4" Type="http://schemas.openxmlformats.org/officeDocument/2006/relationships/hyperlink" Target="https://unsplash.com/s/photos/antarctica?utm_source=unsplash&amp;utm_medium=referral&amp;utm_content=creditCopyText" TargetMode="External"/><Relationship Id="rId9" Type="http://schemas.openxmlformats.org/officeDocument/2006/relationships/hyperlink" Target="https://unsplash.com/s/photos/penguin-feather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by </a:t>
            </a:r>
            <a:r>
              <a:rPr lang="en-GB" dirty="0">
                <a:hlinkClick r:id="rId3"/>
              </a:rPr>
              <a:t>Willian Justen de Vasconcellos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US" dirty="0"/>
          </a:p>
          <a:p>
            <a:r>
              <a:rPr lang="en-GB" dirty="0"/>
              <a:t>Photo by </a:t>
            </a:r>
            <a:r>
              <a:rPr lang="en-GB" dirty="0">
                <a:hlinkClick r:id="rId5"/>
              </a:rPr>
              <a:t>Daiwei Lu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6"/>
              </a:rPr>
              <a:t>Bethany Legg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Annie Spratt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3FE8-3056-CC40-AF3C-6E6F44926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by </a:t>
            </a:r>
            <a:r>
              <a:rPr lang="en-GB" dirty="0">
                <a:hlinkClick r:id="rId3"/>
              </a:rPr>
              <a:t>Willian Justen de Vasconcellos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US" dirty="0"/>
          </a:p>
          <a:p>
            <a:r>
              <a:rPr lang="en-GB" dirty="0"/>
              <a:t>Photo by </a:t>
            </a:r>
            <a:r>
              <a:rPr lang="en-GB" dirty="0">
                <a:hlinkClick r:id="rId5"/>
              </a:rPr>
              <a:t>Daiwei Lu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6"/>
              </a:rPr>
              <a:t>Bethany Legg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Annie Spratt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US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Annie Spratt</a:t>
            </a:r>
            <a:r>
              <a:rPr lang="en-GB" dirty="0"/>
              <a:t> on </a:t>
            </a:r>
            <a:r>
              <a:rPr lang="en-GB" dirty="0">
                <a:hlinkClick r:id="rId8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3FE8-3056-CC40-AF3C-6E6F44926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2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by </a:t>
            </a:r>
            <a:r>
              <a:rPr lang="en-GB" dirty="0">
                <a:hlinkClick r:id="rId3"/>
              </a:rPr>
              <a:t>Cassie Matias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5"/>
              </a:rPr>
              <a:t>Paul Carroll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6"/>
              </a:rPr>
              <a:t>James Eades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Danielle Barnes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3FE8-3056-CC40-AF3C-6E6F44926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by </a:t>
            </a:r>
            <a:r>
              <a:rPr lang="en-GB" dirty="0">
                <a:hlinkClick r:id="rId3"/>
              </a:rPr>
              <a:t>Willian Justen de Vasconcellos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US" dirty="0"/>
          </a:p>
          <a:p>
            <a:r>
              <a:rPr lang="en-GB" dirty="0"/>
              <a:t>Photo by </a:t>
            </a:r>
            <a:r>
              <a:rPr lang="en-GB" dirty="0">
                <a:hlinkClick r:id="rId5"/>
              </a:rPr>
              <a:t>Daiwei Lu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6"/>
              </a:rPr>
              <a:t>Bethany Legg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Annie Spratt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US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Annie Spratt</a:t>
            </a:r>
            <a:r>
              <a:rPr lang="en-GB" dirty="0"/>
              <a:t> on </a:t>
            </a:r>
            <a:r>
              <a:rPr lang="en-GB" dirty="0">
                <a:hlinkClick r:id="rId8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3FE8-3056-CC40-AF3C-6E6F44926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by </a:t>
            </a:r>
            <a:r>
              <a:rPr lang="en-GB" dirty="0">
                <a:hlinkClick r:id="rId3"/>
              </a:rPr>
              <a:t>Cassie Matias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5"/>
              </a:rPr>
              <a:t>Paul Carroll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6"/>
              </a:rPr>
              <a:t>James Eades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Danielle Barnes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8"/>
              </a:rPr>
              <a:t>Rod Long</a:t>
            </a:r>
            <a:r>
              <a:rPr lang="en-GB" dirty="0"/>
              <a:t> on </a:t>
            </a:r>
            <a:r>
              <a:rPr lang="en-GB" dirty="0">
                <a:hlinkClick r:id="rId9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10"/>
              </a:rPr>
              <a:t>Sid Balachandran</a:t>
            </a:r>
            <a:r>
              <a:rPr lang="en-GB" dirty="0"/>
              <a:t> on </a:t>
            </a:r>
            <a:r>
              <a:rPr lang="en-GB" dirty="0">
                <a:hlinkClick r:id="rId11"/>
              </a:rPr>
              <a:t>Unsplash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3FE8-3056-CC40-AF3C-6E6F44926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by </a:t>
            </a:r>
            <a:r>
              <a:rPr lang="en-GB" dirty="0">
                <a:hlinkClick r:id="rId3"/>
              </a:rPr>
              <a:t>Cassie Matias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5"/>
              </a:rPr>
              <a:t>Paul Carroll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6"/>
              </a:rPr>
              <a:t>James Eades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7"/>
              </a:rPr>
              <a:t>Danielle Barnes</a:t>
            </a:r>
            <a:r>
              <a:rPr lang="en-GB" dirty="0"/>
              <a:t> on </a:t>
            </a:r>
            <a:r>
              <a:rPr lang="en-GB" dirty="0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8"/>
              </a:rPr>
              <a:t>Rod Long</a:t>
            </a:r>
            <a:r>
              <a:rPr lang="en-GB" dirty="0"/>
              <a:t> on </a:t>
            </a:r>
            <a:r>
              <a:rPr lang="en-GB" dirty="0">
                <a:hlinkClick r:id="rId9"/>
              </a:rPr>
              <a:t>Unsplash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by </a:t>
            </a:r>
            <a:r>
              <a:rPr lang="en-GB" dirty="0">
                <a:hlinkClick r:id="rId10"/>
              </a:rPr>
              <a:t>Sid Balachandran</a:t>
            </a:r>
            <a:r>
              <a:rPr lang="en-GB" dirty="0"/>
              <a:t> on </a:t>
            </a:r>
            <a:r>
              <a:rPr lang="en-GB" dirty="0">
                <a:hlinkClick r:id="rId11"/>
              </a:rPr>
              <a:t>Unsplash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3FE8-3056-CC40-AF3C-6E6F44926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5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3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2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B1E5-7152-9840-8C6C-476C9551E00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4B9EA-6BBA-D54E-9A1E-EBCA2B70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7.emf"/><Relationship Id="rId5" Type="http://schemas.openxmlformats.org/officeDocument/2006/relationships/image" Target="../media/image7.png"/><Relationship Id="rId10" Type="http://schemas.openxmlformats.org/officeDocument/2006/relationships/image" Target="../media/image16.emf"/><Relationship Id="rId4" Type="http://schemas.openxmlformats.org/officeDocument/2006/relationships/image" Target="../media/image6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emf"/><Relationship Id="rId5" Type="http://schemas.openxmlformats.org/officeDocument/2006/relationships/image" Target="../media/image20.png"/><Relationship Id="rId10" Type="http://schemas.openxmlformats.org/officeDocument/2006/relationships/image" Target="../media/image24.emf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.jp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11ACD4-3F2B-344B-B7F2-6D24E173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92593"/>
              </p:ext>
            </p:extLst>
          </p:nvPr>
        </p:nvGraphicFramePr>
        <p:xfrm>
          <a:off x="56095" y="97380"/>
          <a:ext cx="6745810" cy="97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905">
                  <a:extLst>
                    <a:ext uri="{9D8B030D-6E8A-4147-A177-3AD203B41FA5}">
                      <a16:colId xmlns:a16="http://schemas.microsoft.com/office/drawing/2014/main" val="3075108995"/>
                    </a:ext>
                  </a:extLst>
                </a:gridCol>
                <a:gridCol w="3372905">
                  <a:extLst>
                    <a:ext uri="{9D8B030D-6E8A-4147-A177-3AD203B41FA5}">
                      <a16:colId xmlns:a16="http://schemas.microsoft.com/office/drawing/2014/main" val="4007775146"/>
                    </a:ext>
                  </a:extLst>
                </a:gridCol>
              </a:tblGrid>
              <a:tr h="485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547"/>
                  </a:ext>
                </a:extLst>
              </a:tr>
              <a:tr h="4855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26827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57284-E122-224B-B66E-9D92ADD8EB73}"/>
              </a:ext>
            </a:extLst>
          </p:cNvPr>
          <p:cNvGrpSpPr/>
          <p:nvPr/>
        </p:nvGrpSpPr>
        <p:grpSpPr>
          <a:xfrm>
            <a:off x="2361617" y="131124"/>
            <a:ext cx="1025905" cy="1026977"/>
            <a:chOff x="4603251" y="-11759"/>
            <a:chExt cx="1998515" cy="200060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3BA45D-ED60-954E-AADC-5FE5587C8820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9AF838-A16A-6B43-A3FE-AD747A53AF1F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506A8E6D-A655-2545-A801-2799796DA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619B594-FD5D-314B-AD05-DE2FE3D6FC56}"/>
              </a:ext>
            </a:extLst>
          </p:cNvPr>
          <p:cNvGrpSpPr/>
          <p:nvPr/>
        </p:nvGrpSpPr>
        <p:grpSpPr>
          <a:xfrm>
            <a:off x="81509" y="1648897"/>
            <a:ext cx="3246495" cy="3268298"/>
            <a:chOff x="95526" y="1645018"/>
            <a:chExt cx="3246495" cy="326829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15B1EFA-9255-9B43-BDB3-AC64A33AC241}"/>
                </a:ext>
              </a:extLst>
            </p:cNvPr>
            <p:cNvSpPr/>
            <p:nvPr/>
          </p:nvSpPr>
          <p:spPr>
            <a:xfrm>
              <a:off x="95526" y="1645018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81443E-95A7-C549-989E-8DB6506A5E15}"/>
                </a:ext>
              </a:extLst>
            </p:cNvPr>
            <p:cNvSpPr/>
            <p:nvPr/>
          </p:nvSpPr>
          <p:spPr>
            <a:xfrm>
              <a:off x="146893" y="2012285"/>
              <a:ext cx="285518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Thick Fur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and fat 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for insulation against the 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cold</a:t>
              </a:r>
              <a:endParaRPr lang="en-US" sz="4000" dirty="0">
                <a:solidFill>
                  <a:schemeClr val="bg1"/>
                </a:solidFill>
                <a:latin typeface="Museo Sans 500" panose="020000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8A734-931D-0342-B392-FEDB803CF2D6}"/>
              </a:ext>
            </a:extLst>
          </p:cNvPr>
          <p:cNvGrpSpPr/>
          <p:nvPr/>
        </p:nvGrpSpPr>
        <p:grpSpPr>
          <a:xfrm>
            <a:off x="5733922" y="131124"/>
            <a:ext cx="1025905" cy="1026977"/>
            <a:chOff x="4603251" y="-11759"/>
            <a:chExt cx="1998515" cy="200060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3C7D2D-607A-5742-A5FA-7F40711FFEFA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3EF7792-B3FA-B442-9A1A-971BF32D9052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5B72822E-DBBE-DE40-925A-C8256202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CFE51B-F80F-6848-86F3-04B8EFE11B2D}"/>
              </a:ext>
            </a:extLst>
          </p:cNvPr>
          <p:cNvGrpSpPr/>
          <p:nvPr/>
        </p:nvGrpSpPr>
        <p:grpSpPr>
          <a:xfrm>
            <a:off x="2361617" y="4981720"/>
            <a:ext cx="1025905" cy="1026977"/>
            <a:chOff x="4603251" y="-11759"/>
            <a:chExt cx="1998515" cy="2000604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59489E6-E37C-DC4C-9F11-9BCA1E026965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EE1E6C7-D1CB-6B44-887E-6D04F152FC94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B3988D29-D528-834A-8396-21B6BE5E3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8D6D7A-1063-CF43-8541-AB046BBF07D4}"/>
              </a:ext>
            </a:extLst>
          </p:cNvPr>
          <p:cNvGrpSpPr/>
          <p:nvPr/>
        </p:nvGrpSpPr>
        <p:grpSpPr>
          <a:xfrm>
            <a:off x="5733922" y="4981720"/>
            <a:ext cx="1025905" cy="1026977"/>
            <a:chOff x="4603251" y="-11759"/>
            <a:chExt cx="1998515" cy="2000604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58353B5-7A4D-3244-A501-3FBCF6D4B8A7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E19A684-108A-6A44-938F-2196819207C8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F07AD851-F177-7A47-98B1-8823BAB0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21EDBF-4AEE-DF48-9836-06CE7CC6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55" t="9840"/>
          <a:stretch/>
        </p:blipFill>
        <p:spPr>
          <a:xfrm>
            <a:off x="76597" y="127466"/>
            <a:ext cx="1524608" cy="154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038CB88-B8F1-4941-972B-B51C0B3891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13" t="10569"/>
          <a:stretch/>
        </p:blipFill>
        <p:spPr>
          <a:xfrm>
            <a:off x="3478875" y="127466"/>
            <a:ext cx="1539777" cy="160333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0CC41F3-64C9-C142-A1A4-4AE88B51D4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59" t="12434"/>
          <a:stretch/>
        </p:blipFill>
        <p:spPr>
          <a:xfrm>
            <a:off x="3478875" y="4969625"/>
            <a:ext cx="1524608" cy="156987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8E12854-A435-3C48-97CA-E4123DE821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14" t="10357"/>
          <a:stretch/>
        </p:blipFill>
        <p:spPr>
          <a:xfrm>
            <a:off x="76597" y="4969625"/>
            <a:ext cx="1545795" cy="1603335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BDCCE854-E57A-564F-8368-CBEA32EB90B1}"/>
              </a:ext>
            </a:extLst>
          </p:cNvPr>
          <p:cNvGrpSpPr/>
          <p:nvPr/>
        </p:nvGrpSpPr>
        <p:grpSpPr>
          <a:xfrm>
            <a:off x="3470135" y="1648897"/>
            <a:ext cx="3246495" cy="3268298"/>
            <a:chOff x="3478875" y="1648897"/>
            <a:chExt cx="3246495" cy="326829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83117E6-B84B-7545-A60F-D93BD41B7DE0}"/>
                </a:ext>
              </a:extLst>
            </p:cNvPr>
            <p:cNvSpPr/>
            <p:nvPr/>
          </p:nvSpPr>
          <p:spPr>
            <a:xfrm>
              <a:off x="3478875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CD141CA-C741-2D4C-9F8D-8FBD42EAE7F8}"/>
                </a:ext>
              </a:extLst>
            </p:cNvPr>
            <p:cNvSpPr/>
            <p:nvPr/>
          </p:nvSpPr>
          <p:spPr>
            <a:xfrm>
              <a:off x="3530242" y="2298793"/>
              <a:ext cx="285518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Small head and ears</a:t>
              </a:r>
              <a:endParaRPr lang="en-US" sz="4400" dirty="0">
                <a:solidFill>
                  <a:schemeClr val="bg1"/>
                </a:solidFill>
                <a:latin typeface="DK New Beginnings" panose="02000000000000000000" pitchFamily="2" charset="77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to reduce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heat loss</a:t>
              </a:r>
              <a:endParaRPr lang="en-US" sz="3600" dirty="0">
                <a:solidFill>
                  <a:schemeClr val="bg1"/>
                </a:solidFill>
                <a:latin typeface="Museo Sans 500" panose="020000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CC633B-31C4-1E40-A126-838BF066F5E5}"/>
              </a:ext>
            </a:extLst>
          </p:cNvPr>
          <p:cNvGrpSpPr/>
          <p:nvPr/>
        </p:nvGrpSpPr>
        <p:grpSpPr>
          <a:xfrm>
            <a:off x="81509" y="6514481"/>
            <a:ext cx="3246495" cy="3268298"/>
            <a:chOff x="81509" y="6500416"/>
            <a:chExt cx="3246495" cy="326829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493FFB1-313D-0C4F-87FE-E4C78EFA9179}"/>
                </a:ext>
              </a:extLst>
            </p:cNvPr>
            <p:cNvSpPr/>
            <p:nvPr/>
          </p:nvSpPr>
          <p:spPr>
            <a:xfrm>
              <a:off x="81509" y="6500416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675F3A-F7A4-F04A-B871-255D1F735D4A}"/>
                </a:ext>
              </a:extLst>
            </p:cNvPr>
            <p:cNvSpPr/>
            <p:nvPr/>
          </p:nvSpPr>
          <p:spPr>
            <a:xfrm>
              <a:off x="132876" y="6867683"/>
              <a:ext cx="285518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Mums dig dens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to protect cubs from the cold and wind</a:t>
              </a:r>
              <a:endParaRPr lang="en-US" sz="4000" dirty="0">
                <a:solidFill>
                  <a:schemeClr val="bg1"/>
                </a:solidFill>
                <a:latin typeface="Museo Sans 500" panose="020000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4962337-F68A-5A4B-A37E-973BC84F6D10}"/>
              </a:ext>
            </a:extLst>
          </p:cNvPr>
          <p:cNvGrpSpPr/>
          <p:nvPr/>
        </p:nvGrpSpPr>
        <p:grpSpPr>
          <a:xfrm>
            <a:off x="3478875" y="6514481"/>
            <a:ext cx="3246495" cy="3268298"/>
            <a:chOff x="3480893" y="6514481"/>
            <a:chExt cx="3246495" cy="3268298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67EE055-4FD1-B940-B4C4-002723A190CE}"/>
                </a:ext>
              </a:extLst>
            </p:cNvPr>
            <p:cNvSpPr/>
            <p:nvPr/>
          </p:nvSpPr>
          <p:spPr>
            <a:xfrm>
              <a:off x="3480893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D1449CF-CB10-3243-A981-D87A0B1B890A}"/>
                </a:ext>
              </a:extLst>
            </p:cNvPr>
            <p:cNvSpPr/>
            <p:nvPr/>
          </p:nvSpPr>
          <p:spPr>
            <a:xfrm>
              <a:off x="3548885" y="6964873"/>
              <a:ext cx="2855184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Strong swimmers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for hunting over long distances</a:t>
              </a:r>
              <a:endParaRPr lang="en-US" sz="4000" dirty="0">
                <a:solidFill>
                  <a:schemeClr val="bg1"/>
                </a:solidFill>
                <a:latin typeface="Museo Sans 500" panose="02000000000000000000" pitchFamily="2" charset="7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30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11ACD4-3F2B-344B-B7F2-6D24E173CF75}"/>
              </a:ext>
            </a:extLst>
          </p:cNvPr>
          <p:cNvGraphicFramePr>
            <a:graphicFrameLocks noGrp="1"/>
          </p:cNvGraphicFramePr>
          <p:nvPr/>
        </p:nvGraphicFramePr>
        <p:xfrm>
          <a:off x="56095" y="97380"/>
          <a:ext cx="6745810" cy="97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905">
                  <a:extLst>
                    <a:ext uri="{9D8B030D-6E8A-4147-A177-3AD203B41FA5}">
                      <a16:colId xmlns:a16="http://schemas.microsoft.com/office/drawing/2014/main" val="3075108995"/>
                    </a:ext>
                  </a:extLst>
                </a:gridCol>
                <a:gridCol w="3372905">
                  <a:extLst>
                    <a:ext uri="{9D8B030D-6E8A-4147-A177-3AD203B41FA5}">
                      <a16:colId xmlns:a16="http://schemas.microsoft.com/office/drawing/2014/main" val="4007775146"/>
                    </a:ext>
                  </a:extLst>
                </a:gridCol>
              </a:tblGrid>
              <a:tr h="485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547"/>
                  </a:ext>
                </a:extLst>
              </a:tr>
              <a:tr h="4855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26827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57284-E122-224B-B66E-9D92ADD8EB73}"/>
              </a:ext>
            </a:extLst>
          </p:cNvPr>
          <p:cNvGrpSpPr/>
          <p:nvPr/>
        </p:nvGrpSpPr>
        <p:grpSpPr>
          <a:xfrm>
            <a:off x="2361617" y="131124"/>
            <a:ext cx="1025905" cy="1026977"/>
            <a:chOff x="4603251" y="-11759"/>
            <a:chExt cx="1998515" cy="200060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3BA45D-ED60-954E-AADC-5FE5587C8820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9AF838-A16A-6B43-A3FE-AD747A53AF1F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506A8E6D-A655-2545-A801-2799796DA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8A734-931D-0342-B392-FEDB803CF2D6}"/>
              </a:ext>
            </a:extLst>
          </p:cNvPr>
          <p:cNvGrpSpPr/>
          <p:nvPr/>
        </p:nvGrpSpPr>
        <p:grpSpPr>
          <a:xfrm>
            <a:off x="5733922" y="131124"/>
            <a:ext cx="1025905" cy="1026977"/>
            <a:chOff x="4603251" y="-11759"/>
            <a:chExt cx="1998515" cy="200060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3C7D2D-607A-5742-A5FA-7F40711FFEFA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3EF7792-B3FA-B442-9A1A-971BF32D9052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5B72822E-DBBE-DE40-925A-C8256202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CFE51B-F80F-6848-86F3-04B8EFE11B2D}"/>
              </a:ext>
            </a:extLst>
          </p:cNvPr>
          <p:cNvGrpSpPr/>
          <p:nvPr/>
        </p:nvGrpSpPr>
        <p:grpSpPr>
          <a:xfrm>
            <a:off x="2361617" y="4981720"/>
            <a:ext cx="1025905" cy="1026977"/>
            <a:chOff x="4603251" y="-11759"/>
            <a:chExt cx="1998515" cy="2000604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59489E6-E37C-DC4C-9F11-9BCA1E026965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EE1E6C7-D1CB-6B44-887E-6D04F152FC94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B3988D29-D528-834A-8396-21B6BE5E3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8D6D7A-1063-CF43-8541-AB046BBF07D4}"/>
              </a:ext>
            </a:extLst>
          </p:cNvPr>
          <p:cNvGrpSpPr/>
          <p:nvPr/>
        </p:nvGrpSpPr>
        <p:grpSpPr>
          <a:xfrm>
            <a:off x="5733922" y="4981720"/>
            <a:ext cx="1025905" cy="1026977"/>
            <a:chOff x="4603251" y="-11759"/>
            <a:chExt cx="1998515" cy="2000604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58353B5-7A4D-3244-A501-3FBCF6D4B8A7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E19A684-108A-6A44-938F-2196819207C8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F07AD851-F177-7A47-98B1-8823BAB0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21EDBF-4AEE-DF48-9836-06CE7CC6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55" t="9840"/>
          <a:stretch/>
        </p:blipFill>
        <p:spPr>
          <a:xfrm>
            <a:off x="76597" y="127466"/>
            <a:ext cx="1524608" cy="154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038CB88-B8F1-4941-972B-B51C0B3891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13" t="10569"/>
          <a:stretch/>
        </p:blipFill>
        <p:spPr>
          <a:xfrm>
            <a:off x="3478875" y="127466"/>
            <a:ext cx="1539777" cy="160333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0CC41F3-64C9-C142-A1A4-4AE88B51D4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59" t="12434"/>
          <a:stretch/>
        </p:blipFill>
        <p:spPr>
          <a:xfrm>
            <a:off x="3478875" y="4969625"/>
            <a:ext cx="1524608" cy="156987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8E12854-A435-3C48-97CA-E4123DE821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14" t="10357"/>
          <a:stretch/>
        </p:blipFill>
        <p:spPr>
          <a:xfrm>
            <a:off x="76597" y="4969625"/>
            <a:ext cx="1545795" cy="16033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57AA8-03EB-FF44-AEAC-A2434A2BBB87}"/>
              </a:ext>
            </a:extLst>
          </p:cNvPr>
          <p:cNvGrpSpPr/>
          <p:nvPr/>
        </p:nvGrpSpPr>
        <p:grpSpPr>
          <a:xfrm>
            <a:off x="76596" y="1648897"/>
            <a:ext cx="3251408" cy="3268298"/>
            <a:chOff x="76596" y="1648897"/>
            <a:chExt cx="3251408" cy="326829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15B1EFA-9255-9B43-BDB3-AC64A33AC241}"/>
                </a:ext>
              </a:extLst>
            </p:cNvPr>
            <p:cNvSpPr/>
            <p:nvPr/>
          </p:nvSpPr>
          <p:spPr>
            <a:xfrm>
              <a:off x="81509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BC2516-D471-A149-AE6A-CA5E492EE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74" b="3026"/>
            <a:stretch/>
          </p:blipFill>
          <p:spPr>
            <a:xfrm>
              <a:off x="76596" y="1814228"/>
              <a:ext cx="3045643" cy="309123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04D0AD-370F-5748-B1C3-8426BC04CD98}"/>
              </a:ext>
            </a:extLst>
          </p:cNvPr>
          <p:cNvGrpSpPr/>
          <p:nvPr/>
        </p:nvGrpSpPr>
        <p:grpSpPr>
          <a:xfrm>
            <a:off x="3478874" y="1648897"/>
            <a:ext cx="3246496" cy="3268298"/>
            <a:chOff x="3478874" y="1648897"/>
            <a:chExt cx="3246496" cy="326829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83117E6-B84B-7545-A60F-D93BD41B7DE0}"/>
                </a:ext>
              </a:extLst>
            </p:cNvPr>
            <p:cNvSpPr/>
            <p:nvPr/>
          </p:nvSpPr>
          <p:spPr>
            <a:xfrm>
              <a:off x="3478875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CCB660-10D0-7A46-B462-00B338E11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37" b="3216"/>
            <a:stretch/>
          </p:blipFill>
          <p:spPr>
            <a:xfrm>
              <a:off x="3478874" y="1844915"/>
              <a:ext cx="3032539" cy="304581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88E8EB-18A3-9C43-A12D-AA1B44431772}"/>
              </a:ext>
            </a:extLst>
          </p:cNvPr>
          <p:cNvGrpSpPr/>
          <p:nvPr/>
        </p:nvGrpSpPr>
        <p:grpSpPr>
          <a:xfrm>
            <a:off x="81509" y="6514481"/>
            <a:ext cx="3246495" cy="3268298"/>
            <a:chOff x="81509" y="6514481"/>
            <a:chExt cx="3246495" cy="326829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493FFB1-313D-0C4F-87FE-E4C78EFA9179}"/>
                </a:ext>
              </a:extLst>
            </p:cNvPr>
            <p:cNvSpPr/>
            <p:nvPr/>
          </p:nvSpPr>
          <p:spPr>
            <a:xfrm>
              <a:off x="81509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F10BE9-A07D-CF4D-BDAC-FCE290E08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646" b="4370"/>
            <a:stretch/>
          </p:blipFill>
          <p:spPr>
            <a:xfrm>
              <a:off x="116005" y="6690782"/>
              <a:ext cx="3045643" cy="308684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01C239-3DF4-3349-95F2-021CBBE5B70C}"/>
              </a:ext>
            </a:extLst>
          </p:cNvPr>
          <p:cNvGrpSpPr/>
          <p:nvPr/>
        </p:nvGrpSpPr>
        <p:grpSpPr>
          <a:xfrm>
            <a:off x="3478875" y="6514481"/>
            <a:ext cx="3246495" cy="3268298"/>
            <a:chOff x="3478875" y="6514481"/>
            <a:chExt cx="3246495" cy="3268298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67EE055-4FD1-B940-B4C4-002723A190CE}"/>
                </a:ext>
              </a:extLst>
            </p:cNvPr>
            <p:cNvSpPr/>
            <p:nvPr/>
          </p:nvSpPr>
          <p:spPr>
            <a:xfrm>
              <a:off x="3478875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CA294F-2948-8E46-B5E7-B899050FC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742" b="4152"/>
            <a:stretch/>
          </p:blipFill>
          <p:spPr>
            <a:xfrm>
              <a:off x="3529997" y="6762250"/>
              <a:ext cx="2903455" cy="297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38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5B5D64-D1E7-0E46-B4E5-759DA33E3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4" t="9783"/>
          <a:stretch/>
        </p:blipFill>
        <p:spPr>
          <a:xfrm>
            <a:off x="3477646" y="4969625"/>
            <a:ext cx="1541350" cy="1598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9E1DF4-06E9-8840-8EF1-3D49460E8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0" t="6869"/>
          <a:stretch/>
        </p:blipFill>
        <p:spPr>
          <a:xfrm>
            <a:off x="76597" y="123220"/>
            <a:ext cx="1529170" cy="157555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11ACD4-3F2B-344B-B7F2-6D24E173CF75}"/>
              </a:ext>
            </a:extLst>
          </p:cNvPr>
          <p:cNvGraphicFramePr>
            <a:graphicFrameLocks noGrp="1"/>
          </p:cNvGraphicFramePr>
          <p:nvPr/>
        </p:nvGraphicFramePr>
        <p:xfrm>
          <a:off x="56095" y="97380"/>
          <a:ext cx="6745810" cy="97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905">
                  <a:extLst>
                    <a:ext uri="{9D8B030D-6E8A-4147-A177-3AD203B41FA5}">
                      <a16:colId xmlns:a16="http://schemas.microsoft.com/office/drawing/2014/main" val="3075108995"/>
                    </a:ext>
                  </a:extLst>
                </a:gridCol>
                <a:gridCol w="3372905">
                  <a:extLst>
                    <a:ext uri="{9D8B030D-6E8A-4147-A177-3AD203B41FA5}">
                      <a16:colId xmlns:a16="http://schemas.microsoft.com/office/drawing/2014/main" val="4007775146"/>
                    </a:ext>
                  </a:extLst>
                </a:gridCol>
              </a:tblGrid>
              <a:tr h="485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547"/>
                  </a:ext>
                </a:extLst>
              </a:tr>
              <a:tr h="4855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26827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57284-E122-224B-B66E-9D92ADD8EB73}"/>
              </a:ext>
            </a:extLst>
          </p:cNvPr>
          <p:cNvGrpSpPr/>
          <p:nvPr/>
        </p:nvGrpSpPr>
        <p:grpSpPr>
          <a:xfrm>
            <a:off x="2361617" y="131124"/>
            <a:ext cx="1025905" cy="1026977"/>
            <a:chOff x="4603251" y="-11759"/>
            <a:chExt cx="1998515" cy="200060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3BA45D-ED60-954E-AADC-5FE5587C8820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9AF838-A16A-6B43-A3FE-AD747A53AF1F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506A8E6D-A655-2545-A801-2799796DA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619B594-FD5D-314B-AD05-DE2FE3D6FC56}"/>
              </a:ext>
            </a:extLst>
          </p:cNvPr>
          <p:cNvGrpSpPr/>
          <p:nvPr/>
        </p:nvGrpSpPr>
        <p:grpSpPr>
          <a:xfrm>
            <a:off x="81509" y="1648897"/>
            <a:ext cx="3246495" cy="3268298"/>
            <a:chOff x="95526" y="1645018"/>
            <a:chExt cx="3246495" cy="326829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15B1EFA-9255-9B43-BDB3-AC64A33AC241}"/>
                </a:ext>
              </a:extLst>
            </p:cNvPr>
            <p:cNvSpPr/>
            <p:nvPr/>
          </p:nvSpPr>
          <p:spPr>
            <a:xfrm>
              <a:off x="95526" y="1645018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81443E-95A7-C549-989E-8DB6506A5E15}"/>
                </a:ext>
              </a:extLst>
            </p:cNvPr>
            <p:cNvSpPr/>
            <p:nvPr/>
          </p:nvSpPr>
          <p:spPr>
            <a:xfrm>
              <a:off x="146893" y="2161912"/>
              <a:ext cx="2855184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Thick short feathers and different types of feathers</a:t>
              </a:r>
              <a:endParaRPr lang="en-US" sz="4800" dirty="0">
                <a:solidFill>
                  <a:schemeClr val="bg1"/>
                </a:solidFill>
                <a:latin typeface="DK New Beginnings" panose="02000000000000000000" pitchFamily="2" charset="77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for insulation against the cold</a:t>
              </a:r>
              <a:endParaRPr lang="en-US" sz="3200" dirty="0">
                <a:solidFill>
                  <a:schemeClr val="bg1"/>
                </a:solidFill>
                <a:latin typeface="Museo Sans 500" panose="020000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8A734-931D-0342-B392-FEDB803CF2D6}"/>
              </a:ext>
            </a:extLst>
          </p:cNvPr>
          <p:cNvGrpSpPr/>
          <p:nvPr/>
        </p:nvGrpSpPr>
        <p:grpSpPr>
          <a:xfrm>
            <a:off x="5733922" y="131124"/>
            <a:ext cx="1025905" cy="1026977"/>
            <a:chOff x="4603251" y="-11759"/>
            <a:chExt cx="1998515" cy="200060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3C7D2D-607A-5742-A5FA-7F40711FFEFA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3EF7792-B3FA-B442-9A1A-971BF32D9052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5B72822E-DBBE-DE40-925A-C8256202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CFE51B-F80F-6848-86F3-04B8EFE11B2D}"/>
              </a:ext>
            </a:extLst>
          </p:cNvPr>
          <p:cNvGrpSpPr/>
          <p:nvPr/>
        </p:nvGrpSpPr>
        <p:grpSpPr>
          <a:xfrm>
            <a:off x="2361617" y="4981720"/>
            <a:ext cx="1025905" cy="1026977"/>
            <a:chOff x="4603251" y="-11759"/>
            <a:chExt cx="1998515" cy="2000604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59489E6-E37C-DC4C-9F11-9BCA1E026965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EE1E6C7-D1CB-6B44-887E-6D04F152FC94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B3988D29-D528-834A-8396-21B6BE5E3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8D6D7A-1063-CF43-8541-AB046BBF07D4}"/>
              </a:ext>
            </a:extLst>
          </p:cNvPr>
          <p:cNvGrpSpPr/>
          <p:nvPr/>
        </p:nvGrpSpPr>
        <p:grpSpPr>
          <a:xfrm>
            <a:off x="5733922" y="4981720"/>
            <a:ext cx="1025905" cy="1026977"/>
            <a:chOff x="4603251" y="-11759"/>
            <a:chExt cx="1998515" cy="2000604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58353B5-7A4D-3244-A501-3FBCF6D4B8A7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E19A684-108A-6A44-938F-2196819207C8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F07AD851-F177-7A47-98B1-8823BAB0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A14ADDA-0708-2943-9A56-585840C2E9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42" t="12250"/>
          <a:stretch/>
        </p:blipFill>
        <p:spPr>
          <a:xfrm>
            <a:off x="3495196" y="140062"/>
            <a:ext cx="1523800" cy="1551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1EAEE6-C330-634E-A2DC-68AB8DFAEE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12" t="6921"/>
          <a:stretch/>
        </p:blipFill>
        <p:spPr>
          <a:xfrm>
            <a:off x="76597" y="4969625"/>
            <a:ext cx="1589175" cy="1615038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BDCCE854-E57A-564F-8368-CBEA32EB90B1}"/>
              </a:ext>
            </a:extLst>
          </p:cNvPr>
          <p:cNvGrpSpPr/>
          <p:nvPr/>
        </p:nvGrpSpPr>
        <p:grpSpPr>
          <a:xfrm>
            <a:off x="3463737" y="1648897"/>
            <a:ext cx="3261633" cy="3268298"/>
            <a:chOff x="3463737" y="1648897"/>
            <a:chExt cx="3261633" cy="326829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83117E6-B84B-7545-A60F-D93BD41B7DE0}"/>
                </a:ext>
              </a:extLst>
            </p:cNvPr>
            <p:cNvSpPr/>
            <p:nvPr/>
          </p:nvSpPr>
          <p:spPr>
            <a:xfrm>
              <a:off x="3478875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CD141CA-C741-2D4C-9F8D-8FBD42EAE7F8}"/>
                </a:ext>
              </a:extLst>
            </p:cNvPr>
            <p:cNvSpPr/>
            <p:nvPr/>
          </p:nvSpPr>
          <p:spPr>
            <a:xfrm>
              <a:off x="3463737" y="1916413"/>
              <a:ext cx="298818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Feathers store air</a:t>
              </a:r>
              <a:endParaRPr lang="en-US" sz="6000" dirty="0">
                <a:solidFill>
                  <a:schemeClr val="bg1"/>
                </a:solidFill>
                <a:latin typeface="DK New Beginnings" panose="02000000000000000000" pitchFamily="2" charset="77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helping to quickly shed water and released to streamline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swimming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CC633B-31C4-1E40-A126-838BF066F5E5}"/>
              </a:ext>
            </a:extLst>
          </p:cNvPr>
          <p:cNvGrpSpPr/>
          <p:nvPr/>
        </p:nvGrpSpPr>
        <p:grpSpPr>
          <a:xfrm>
            <a:off x="81509" y="6514481"/>
            <a:ext cx="3246495" cy="3268298"/>
            <a:chOff x="81509" y="6500416"/>
            <a:chExt cx="3246495" cy="326829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493FFB1-313D-0C4F-87FE-E4C78EFA9179}"/>
                </a:ext>
              </a:extLst>
            </p:cNvPr>
            <p:cNvSpPr/>
            <p:nvPr/>
          </p:nvSpPr>
          <p:spPr>
            <a:xfrm>
              <a:off x="81509" y="6500416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675F3A-F7A4-F04A-B871-255D1F735D4A}"/>
                </a:ext>
              </a:extLst>
            </p:cNvPr>
            <p:cNvSpPr/>
            <p:nvPr/>
          </p:nvSpPr>
          <p:spPr>
            <a:xfrm>
              <a:off x="132876" y="6867683"/>
              <a:ext cx="2855184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Thick layer of blubber</a:t>
              </a:r>
              <a:endParaRPr lang="en-US" sz="4800" dirty="0">
                <a:solidFill>
                  <a:schemeClr val="bg1"/>
                </a:solidFill>
                <a:latin typeface="DK New Beginnings" panose="02000000000000000000" pitchFamily="2" charset="77"/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for an extra barrier to the cold</a:t>
              </a:r>
              <a:endParaRPr lang="en-US" sz="4000" dirty="0">
                <a:solidFill>
                  <a:schemeClr val="bg1"/>
                </a:solidFill>
                <a:latin typeface="Museo Sans 500" panose="020000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4962337-F68A-5A4B-A37E-973BC84F6D10}"/>
              </a:ext>
            </a:extLst>
          </p:cNvPr>
          <p:cNvGrpSpPr/>
          <p:nvPr/>
        </p:nvGrpSpPr>
        <p:grpSpPr>
          <a:xfrm>
            <a:off x="3478875" y="6514481"/>
            <a:ext cx="3246495" cy="3268298"/>
            <a:chOff x="3480893" y="6514481"/>
            <a:chExt cx="3246495" cy="3268298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67EE055-4FD1-B940-B4C4-002723A190CE}"/>
                </a:ext>
              </a:extLst>
            </p:cNvPr>
            <p:cNvSpPr/>
            <p:nvPr/>
          </p:nvSpPr>
          <p:spPr>
            <a:xfrm>
              <a:off x="3480893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D1449CF-CB10-3243-A981-D87A0B1B890A}"/>
                </a:ext>
              </a:extLst>
            </p:cNvPr>
            <p:cNvSpPr/>
            <p:nvPr/>
          </p:nvSpPr>
          <p:spPr>
            <a:xfrm>
              <a:off x="3532260" y="6732120"/>
              <a:ext cx="285518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DK New Beginnings" panose="02000000000000000000" pitchFamily="2" charset="77"/>
                </a:rPr>
                <a:t>Control amount of blood flow to feet</a:t>
              </a:r>
              <a:endParaRPr lang="en-US" sz="5400" dirty="0">
                <a:solidFill>
                  <a:schemeClr val="bg1"/>
                </a:solidFill>
                <a:latin typeface="DK New Beginnings" panose="02000000000000000000" pitchFamily="2" charset="77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Museo Sans 500" panose="02000000000000000000" pitchFamily="2" charset="77"/>
                  <a:cs typeface="Calibri" panose="020F0502020204030204" pitchFamily="34" charset="0"/>
                </a:rPr>
                <a:t>to prevent feet from freezing</a:t>
              </a:r>
              <a:endParaRPr lang="en-US" sz="3600" dirty="0">
                <a:solidFill>
                  <a:schemeClr val="bg1"/>
                </a:solidFill>
                <a:latin typeface="Museo Sans 500" panose="02000000000000000000" pitchFamily="2" charset="7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3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BCF0-8B42-4B4C-82F7-8E2A7DF8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DK New Beginnings" panose="02000000000000000000" pitchFamily="2" charset="77"/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21219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11ACD4-3F2B-344B-B7F2-6D24E173CF75}"/>
              </a:ext>
            </a:extLst>
          </p:cNvPr>
          <p:cNvGraphicFramePr>
            <a:graphicFrameLocks noGrp="1"/>
          </p:cNvGraphicFramePr>
          <p:nvPr/>
        </p:nvGraphicFramePr>
        <p:xfrm>
          <a:off x="56095" y="97380"/>
          <a:ext cx="6745810" cy="97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905">
                  <a:extLst>
                    <a:ext uri="{9D8B030D-6E8A-4147-A177-3AD203B41FA5}">
                      <a16:colId xmlns:a16="http://schemas.microsoft.com/office/drawing/2014/main" val="3075108995"/>
                    </a:ext>
                  </a:extLst>
                </a:gridCol>
                <a:gridCol w="3372905">
                  <a:extLst>
                    <a:ext uri="{9D8B030D-6E8A-4147-A177-3AD203B41FA5}">
                      <a16:colId xmlns:a16="http://schemas.microsoft.com/office/drawing/2014/main" val="4007775146"/>
                    </a:ext>
                  </a:extLst>
                </a:gridCol>
              </a:tblGrid>
              <a:tr h="485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547"/>
                  </a:ext>
                </a:extLst>
              </a:tr>
              <a:tr h="4855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26827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57284-E122-224B-B66E-9D92ADD8EB73}"/>
              </a:ext>
            </a:extLst>
          </p:cNvPr>
          <p:cNvGrpSpPr/>
          <p:nvPr/>
        </p:nvGrpSpPr>
        <p:grpSpPr>
          <a:xfrm>
            <a:off x="2361617" y="131124"/>
            <a:ext cx="1025905" cy="1026977"/>
            <a:chOff x="4603251" y="-11759"/>
            <a:chExt cx="1998515" cy="200060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3BA45D-ED60-954E-AADC-5FE5587C8820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9AF838-A16A-6B43-A3FE-AD747A53AF1F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506A8E6D-A655-2545-A801-2799796DA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8A734-931D-0342-B392-FEDB803CF2D6}"/>
              </a:ext>
            </a:extLst>
          </p:cNvPr>
          <p:cNvGrpSpPr/>
          <p:nvPr/>
        </p:nvGrpSpPr>
        <p:grpSpPr>
          <a:xfrm>
            <a:off x="5733922" y="131124"/>
            <a:ext cx="1025905" cy="1026977"/>
            <a:chOff x="4603251" y="-11759"/>
            <a:chExt cx="1998515" cy="200060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3C7D2D-607A-5742-A5FA-7F40711FFEFA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3EF7792-B3FA-B442-9A1A-971BF32D9052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5B72822E-DBBE-DE40-925A-C8256202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CFE51B-F80F-6848-86F3-04B8EFE11B2D}"/>
              </a:ext>
            </a:extLst>
          </p:cNvPr>
          <p:cNvGrpSpPr/>
          <p:nvPr/>
        </p:nvGrpSpPr>
        <p:grpSpPr>
          <a:xfrm>
            <a:off x="2361617" y="4981720"/>
            <a:ext cx="1025905" cy="1026977"/>
            <a:chOff x="4603251" y="-11759"/>
            <a:chExt cx="1998515" cy="2000604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59489E6-E37C-DC4C-9F11-9BCA1E026965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EE1E6C7-D1CB-6B44-887E-6D04F152FC94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B3988D29-D528-834A-8396-21B6BE5E3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8D6D7A-1063-CF43-8541-AB046BBF07D4}"/>
              </a:ext>
            </a:extLst>
          </p:cNvPr>
          <p:cNvGrpSpPr/>
          <p:nvPr/>
        </p:nvGrpSpPr>
        <p:grpSpPr>
          <a:xfrm>
            <a:off x="5733922" y="4981720"/>
            <a:ext cx="1025905" cy="1026977"/>
            <a:chOff x="4603251" y="-11759"/>
            <a:chExt cx="1998515" cy="2000604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58353B5-7A4D-3244-A501-3FBCF6D4B8A7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E19A684-108A-6A44-938F-2196819207C8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F07AD851-F177-7A47-98B1-8823BAB0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57AA8-03EB-FF44-AEAC-A2434A2BBB87}"/>
              </a:ext>
            </a:extLst>
          </p:cNvPr>
          <p:cNvGrpSpPr/>
          <p:nvPr/>
        </p:nvGrpSpPr>
        <p:grpSpPr>
          <a:xfrm>
            <a:off x="76596" y="1648897"/>
            <a:ext cx="3251408" cy="3268298"/>
            <a:chOff x="76596" y="1648897"/>
            <a:chExt cx="3251408" cy="326829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15B1EFA-9255-9B43-BDB3-AC64A33AC241}"/>
                </a:ext>
              </a:extLst>
            </p:cNvPr>
            <p:cNvSpPr/>
            <p:nvPr/>
          </p:nvSpPr>
          <p:spPr>
            <a:xfrm>
              <a:off x="81509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BC2516-D471-A149-AE6A-CA5E492EE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74" b="3026"/>
            <a:stretch/>
          </p:blipFill>
          <p:spPr>
            <a:xfrm>
              <a:off x="76596" y="1814228"/>
              <a:ext cx="3045643" cy="309123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04D0AD-370F-5748-B1C3-8426BC04CD98}"/>
              </a:ext>
            </a:extLst>
          </p:cNvPr>
          <p:cNvGrpSpPr/>
          <p:nvPr/>
        </p:nvGrpSpPr>
        <p:grpSpPr>
          <a:xfrm>
            <a:off x="3478874" y="1648897"/>
            <a:ext cx="3246496" cy="3268298"/>
            <a:chOff x="3478874" y="1648897"/>
            <a:chExt cx="3246496" cy="326829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83117E6-B84B-7545-A60F-D93BD41B7DE0}"/>
                </a:ext>
              </a:extLst>
            </p:cNvPr>
            <p:cNvSpPr/>
            <p:nvPr/>
          </p:nvSpPr>
          <p:spPr>
            <a:xfrm>
              <a:off x="3478875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CCB660-10D0-7A46-B462-00B338E11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37" b="3216"/>
            <a:stretch/>
          </p:blipFill>
          <p:spPr>
            <a:xfrm>
              <a:off x="3478874" y="1844915"/>
              <a:ext cx="3032539" cy="304581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88E8EB-18A3-9C43-A12D-AA1B44431772}"/>
              </a:ext>
            </a:extLst>
          </p:cNvPr>
          <p:cNvGrpSpPr/>
          <p:nvPr/>
        </p:nvGrpSpPr>
        <p:grpSpPr>
          <a:xfrm>
            <a:off x="81509" y="6514481"/>
            <a:ext cx="3246495" cy="3268298"/>
            <a:chOff x="81509" y="6514481"/>
            <a:chExt cx="3246495" cy="326829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493FFB1-313D-0C4F-87FE-E4C78EFA9179}"/>
                </a:ext>
              </a:extLst>
            </p:cNvPr>
            <p:cNvSpPr/>
            <p:nvPr/>
          </p:nvSpPr>
          <p:spPr>
            <a:xfrm>
              <a:off x="81509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F10BE9-A07D-CF4D-BDAC-FCE290E08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646" b="4370"/>
            <a:stretch/>
          </p:blipFill>
          <p:spPr>
            <a:xfrm>
              <a:off x="116005" y="6690782"/>
              <a:ext cx="3045643" cy="308684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01C239-3DF4-3349-95F2-021CBBE5B70C}"/>
              </a:ext>
            </a:extLst>
          </p:cNvPr>
          <p:cNvGrpSpPr/>
          <p:nvPr/>
        </p:nvGrpSpPr>
        <p:grpSpPr>
          <a:xfrm>
            <a:off x="3478875" y="6514481"/>
            <a:ext cx="3246495" cy="3268298"/>
            <a:chOff x="3478875" y="6514481"/>
            <a:chExt cx="3246495" cy="3268298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67EE055-4FD1-B940-B4C4-002723A190CE}"/>
                </a:ext>
              </a:extLst>
            </p:cNvPr>
            <p:cNvSpPr/>
            <p:nvPr/>
          </p:nvSpPr>
          <p:spPr>
            <a:xfrm>
              <a:off x="3478875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CA294F-2948-8E46-B5E7-B899050FC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742" b="4152"/>
            <a:stretch/>
          </p:blipFill>
          <p:spPr>
            <a:xfrm>
              <a:off x="3529997" y="6762250"/>
              <a:ext cx="2903455" cy="297015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A0B18D-6FCF-3E46-BB9A-17367C1BA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4" y="245198"/>
            <a:ext cx="2550698" cy="2589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5956A-A261-5440-9A37-216397DFE7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73" y="5056549"/>
            <a:ext cx="2375512" cy="2402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F8C4C-D20E-8B42-95C8-4E1F94C24E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2890" y="306600"/>
            <a:ext cx="2154672" cy="2146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4EC268-A098-CE49-92FC-01042E67F5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7974" y="5017685"/>
            <a:ext cx="2375512" cy="23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9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11ACD4-3F2B-344B-B7F2-6D24E173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22503"/>
              </p:ext>
            </p:extLst>
          </p:nvPr>
        </p:nvGraphicFramePr>
        <p:xfrm>
          <a:off x="56095" y="97380"/>
          <a:ext cx="6745810" cy="97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905">
                  <a:extLst>
                    <a:ext uri="{9D8B030D-6E8A-4147-A177-3AD203B41FA5}">
                      <a16:colId xmlns:a16="http://schemas.microsoft.com/office/drawing/2014/main" val="3075108995"/>
                    </a:ext>
                  </a:extLst>
                </a:gridCol>
                <a:gridCol w="3372905">
                  <a:extLst>
                    <a:ext uri="{9D8B030D-6E8A-4147-A177-3AD203B41FA5}">
                      <a16:colId xmlns:a16="http://schemas.microsoft.com/office/drawing/2014/main" val="4007775146"/>
                    </a:ext>
                  </a:extLst>
                </a:gridCol>
              </a:tblGrid>
              <a:tr h="485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547"/>
                  </a:ext>
                </a:extLst>
              </a:tr>
              <a:tr h="4855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26827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3EF5018-FF19-E64C-8C8A-A29D3E9A6BF0}"/>
              </a:ext>
            </a:extLst>
          </p:cNvPr>
          <p:cNvGrpSpPr/>
          <p:nvPr/>
        </p:nvGrpSpPr>
        <p:grpSpPr>
          <a:xfrm>
            <a:off x="81509" y="6514481"/>
            <a:ext cx="3246495" cy="3268298"/>
            <a:chOff x="81509" y="6514481"/>
            <a:chExt cx="3246495" cy="326829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493FFB1-313D-0C4F-87FE-E4C78EFA9179}"/>
                </a:ext>
              </a:extLst>
            </p:cNvPr>
            <p:cNvSpPr/>
            <p:nvPr/>
          </p:nvSpPr>
          <p:spPr>
            <a:xfrm>
              <a:off x="81509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277A0C-ED72-E242-B68B-94449383F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12" b="4068"/>
            <a:stretch/>
          </p:blipFill>
          <p:spPr>
            <a:xfrm>
              <a:off x="132630" y="6682043"/>
              <a:ext cx="3039816" cy="309283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707327-92CD-8A43-A7F9-A83832B89B44}"/>
              </a:ext>
            </a:extLst>
          </p:cNvPr>
          <p:cNvGrpSpPr/>
          <p:nvPr/>
        </p:nvGrpSpPr>
        <p:grpSpPr>
          <a:xfrm>
            <a:off x="76731" y="1648897"/>
            <a:ext cx="3251273" cy="3268298"/>
            <a:chOff x="76731" y="1648897"/>
            <a:chExt cx="3251273" cy="326829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15B1EFA-9255-9B43-BDB3-AC64A33AC241}"/>
                </a:ext>
              </a:extLst>
            </p:cNvPr>
            <p:cNvSpPr/>
            <p:nvPr/>
          </p:nvSpPr>
          <p:spPr>
            <a:xfrm>
              <a:off x="81509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48F9E3-3984-3240-AD85-D6DBD157D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82" b="5317"/>
            <a:stretch/>
          </p:blipFill>
          <p:spPr>
            <a:xfrm>
              <a:off x="76731" y="1779526"/>
              <a:ext cx="3073858" cy="311735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37A740-2697-8442-A00E-6679A0C413F6}"/>
              </a:ext>
            </a:extLst>
          </p:cNvPr>
          <p:cNvGrpSpPr/>
          <p:nvPr/>
        </p:nvGrpSpPr>
        <p:grpSpPr>
          <a:xfrm>
            <a:off x="3477646" y="1648897"/>
            <a:ext cx="3247724" cy="3268298"/>
            <a:chOff x="3477646" y="1648897"/>
            <a:chExt cx="3247724" cy="326829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83117E6-B84B-7545-A60F-D93BD41B7DE0}"/>
                </a:ext>
              </a:extLst>
            </p:cNvPr>
            <p:cNvSpPr/>
            <p:nvPr/>
          </p:nvSpPr>
          <p:spPr>
            <a:xfrm>
              <a:off x="3478875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F4329D-0B5C-0A45-8B96-116A7C991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72" b="4253"/>
            <a:stretch/>
          </p:blipFill>
          <p:spPr>
            <a:xfrm>
              <a:off x="3477646" y="1831766"/>
              <a:ext cx="3043724" cy="307369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D8F24F-5191-E345-BD8F-7869B05ECC03}"/>
              </a:ext>
            </a:extLst>
          </p:cNvPr>
          <p:cNvGrpSpPr/>
          <p:nvPr/>
        </p:nvGrpSpPr>
        <p:grpSpPr>
          <a:xfrm>
            <a:off x="3478571" y="6514481"/>
            <a:ext cx="3246799" cy="3268298"/>
            <a:chOff x="3478571" y="6514481"/>
            <a:chExt cx="3246799" cy="3268298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67EE055-4FD1-B940-B4C4-002723A190CE}"/>
                </a:ext>
              </a:extLst>
            </p:cNvPr>
            <p:cNvSpPr/>
            <p:nvPr/>
          </p:nvSpPr>
          <p:spPr>
            <a:xfrm>
              <a:off x="3478875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8EE75D-DAF0-D947-81E7-7DB5B491C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648" b="4115"/>
            <a:stretch/>
          </p:blipFill>
          <p:spPr>
            <a:xfrm>
              <a:off x="3478571" y="6682044"/>
              <a:ext cx="3065204" cy="30503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5BC88A-B0E5-C84A-B2D5-800F7C317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30" y="182240"/>
            <a:ext cx="2278149" cy="228704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DC26956-C94D-B647-B078-0F80E4BE6643}"/>
              </a:ext>
            </a:extLst>
          </p:cNvPr>
          <p:cNvGrpSpPr/>
          <p:nvPr/>
        </p:nvGrpSpPr>
        <p:grpSpPr>
          <a:xfrm>
            <a:off x="2361617" y="131124"/>
            <a:ext cx="1025905" cy="1026977"/>
            <a:chOff x="4603251" y="-11759"/>
            <a:chExt cx="1998515" cy="2000604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DEBE633-81C8-704B-969D-55649ECEB8D1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EFE510F-3109-6248-A8EC-C989883666DC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54" name="Picture 53" descr="A close up of a logo&#10;&#10;Description automatically generated">
              <a:extLst>
                <a:ext uri="{FF2B5EF4-FFF2-40B4-BE49-F238E27FC236}">
                  <a16:creationId xmlns:a16="http://schemas.microsoft.com/office/drawing/2014/main" id="{5A4C446C-6E2F-C144-A8B4-BC8391827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4BF46B-4A40-CE49-AA2E-C6D0B9FE1368}"/>
              </a:ext>
            </a:extLst>
          </p:cNvPr>
          <p:cNvGrpSpPr/>
          <p:nvPr/>
        </p:nvGrpSpPr>
        <p:grpSpPr>
          <a:xfrm>
            <a:off x="5733922" y="131124"/>
            <a:ext cx="1025905" cy="1026977"/>
            <a:chOff x="4603251" y="-11759"/>
            <a:chExt cx="1998515" cy="2000604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BD26E12-E0C1-D94E-84D7-5F708760FC69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0404EBC-312F-994E-AEEE-4D019FB0314B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58" name="Picture 57" descr="A close up of a logo&#10;&#10;Description automatically generated">
              <a:extLst>
                <a:ext uri="{FF2B5EF4-FFF2-40B4-BE49-F238E27FC236}">
                  <a16:creationId xmlns:a16="http://schemas.microsoft.com/office/drawing/2014/main" id="{B6D065E9-8933-A143-AF89-0D83631EA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F5D921-BFF4-6947-B1DA-A1FDC3E60AD0}"/>
              </a:ext>
            </a:extLst>
          </p:cNvPr>
          <p:cNvGrpSpPr/>
          <p:nvPr/>
        </p:nvGrpSpPr>
        <p:grpSpPr>
          <a:xfrm>
            <a:off x="2361617" y="4981720"/>
            <a:ext cx="1025905" cy="1026977"/>
            <a:chOff x="4603251" y="-11759"/>
            <a:chExt cx="1998515" cy="2000604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958D736-C508-8045-BC77-A61379931C79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4B6232A-0BA9-9143-B75B-6DB03D68317C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62" name="Picture 61" descr="A close up of a logo&#10;&#10;Description automatically generated">
              <a:extLst>
                <a:ext uri="{FF2B5EF4-FFF2-40B4-BE49-F238E27FC236}">
                  <a16:creationId xmlns:a16="http://schemas.microsoft.com/office/drawing/2014/main" id="{E7C4DFF3-AF9A-3E47-8EC7-E05099DF7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5A290A-AB61-854F-AB30-E5019E5B0726}"/>
              </a:ext>
            </a:extLst>
          </p:cNvPr>
          <p:cNvGrpSpPr/>
          <p:nvPr/>
        </p:nvGrpSpPr>
        <p:grpSpPr>
          <a:xfrm>
            <a:off x="5733922" y="4981720"/>
            <a:ext cx="1025905" cy="1026977"/>
            <a:chOff x="4603251" y="-11759"/>
            <a:chExt cx="1998515" cy="2000604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2C9B0B1-A6EF-994E-91D4-D4B792B1C1E9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466466AD-0E08-8E40-BD60-65159E3BD70A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66" name="Picture 65" descr="A close up of a logo&#10;&#10;Description automatically generated">
              <a:extLst>
                <a:ext uri="{FF2B5EF4-FFF2-40B4-BE49-F238E27FC236}">
                  <a16:creationId xmlns:a16="http://schemas.microsoft.com/office/drawing/2014/main" id="{74884EDD-3EFE-7144-BCB4-61144E811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CDE10C1-03AA-564E-9811-D5E420F5B8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01" y="5084757"/>
            <a:ext cx="2390747" cy="2381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24E5D-C8EB-BB41-B8DA-E2E5FC1E5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7656" y="276277"/>
            <a:ext cx="2552198" cy="2532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F9369-62E3-1648-99C7-D18F4C6D7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0480" y="5122905"/>
            <a:ext cx="2134644" cy="21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5B5D64-D1E7-0E46-B4E5-759DA33E3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4" t="9783"/>
          <a:stretch/>
        </p:blipFill>
        <p:spPr>
          <a:xfrm>
            <a:off x="3477646" y="4969625"/>
            <a:ext cx="1541350" cy="1598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9E1DF4-06E9-8840-8EF1-3D49460E8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0" t="6869"/>
          <a:stretch/>
        </p:blipFill>
        <p:spPr>
          <a:xfrm>
            <a:off x="76597" y="123220"/>
            <a:ext cx="1529170" cy="157555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11ACD4-3F2B-344B-B7F2-6D24E173CF75}"/>
              </a:ext>
            </a:extLst>
          </p:cNvPr>
          <p:cNvGraphicFramePr>
            <a:graphicFrameLocks noGrp="1"/>
          </p:cNvGraphicFramePr>
          <p:nvPr/>
        </p:nvGraphicFramePr>
        <p:xfrm>
          <a:off x="56095" y="97380"/>
          <a:ext cx="6745810" cy="97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905">
                  <a:extLst>
                    <a:ext uri="{9D8B030D-6E8A-4147-A177-3AD203B41FA5}">
                      <a16:colId xmlns:a16="http://schemas.microsoft.com/office/drawing/2014/main" val="3075108995"/>
                    </a:ext>
                  </a:extLst>
                </a:gridCol>
                <a:gridCol w="3372905">
                  <a:extLst>
                    <a:ext uri="{9D8B030D-6E8A-4147-A177-3AD203B41FA5}">
                      <a16:colId xmlns:a16="http://schemas.microsoft.com/office/drawing/2014/main" val="4007775146"/>
                    </a:ext>
                  </a:extLst>
                </a:gridCol>
              </a:tblGrid>
              <a:tr h="4855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547"/>
                  </a:ext>
                </a:extLst>
              </a:tr>
              <a:tr h="4855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4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26827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57284-E122-224B-B66E-9D92ADD8EB73}"/>
              </a:ext>
            </a:extLst>
          </p:cNvPr>
          <p:cNvGrpSpPr/>
          <p:nvPr/>
        </p:nvGrpSpPr>
        <p:grpSpPr>
          <a:xfrm>
            <a:off x="2361617" y="131124"/>
            <a:ext cx="1025905" cy="1026977"/>
            <a:chOff x="4603251" y="-11759"/>
            <a:chExt cx="1998515" cy="200060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3BA45D-ED60-954E-AADC-5FE5587C8820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9AF838-A16A-6B43-A3FE-AD747A53AF1F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506A8E6D-A655-2545-A801-2799796DA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8A734-931D-0342-B392-FEDB803CF2D6}"/>
              </a:ext>
            </a:extLst>
          </p:cNvPr>
          <p:cNvGrpSpPr/>
          <p:nvPr/>
        </p:nvGrpSpPr>
        <p:grpSpPr>
          <a:xfrm>
            <a:off x="5733922" y="131124"/>
            <a:ext cx="1025905" cy="1026977"/>
            <a:chOff x="4603251" y="-11759"/>
            <a:chExt cx="1998515" cy="2000604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3C7D2D-607A-5742-A5FA-7F40711FFEFA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3EF7792-B3FA-B442-9A1A-971BF32D9052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5B72822E-DBBE-DE40-925A-C8256202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CFE51B-F80F-6848-86F3-04B8EFE11B2D}"/>
              </a:ext>
            </a:extLst>
          </p:cNvPr>
          <p:cNvGrpSpPr/>
          <p:nvPr/>
        </p:nvGrpSpPr>
        <p:grpSpPr>
          <a:xfrm>
            <a:off x="2361617" y="4981720"/>
            <a:ext cx="1025905" cy="1026977"/>
            <a:chOff x="4603251" y="-11759"/>
            <a:chExt cx="1998515" cy="2000604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59489E6-E37C-DC4C-9F11-9BCA1E026965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EE1E6C7-D1CB-6B44-887E-6D04F152FC94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B3988D29-D528-834A-8396-21B6BE5E3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8D6D7A-1063-CF43-8541-AB046BBF07D4}"/>
              </a:ext>
            </a:extLst>
          </p:cNvPr>
          <p:cNvGrpSpPr/>
          <p:nvPr/>
        </p:nvGrpSpPr>
        <p:grpSpPr>
          <a:xfrm>
            <a:off x="5733922" y="4981720"/>
            <a:ext cx="1025905" cy="1026977"/>
            <a:chOff x="4603251" y="-11759"/>
            <a:chExt cx="1998515" cy="2000604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58353B5-7A4D-3244-A501-3FBCF6D4B8A7}"/>
                </a:ext>
              </a:extLst>
            </p:cNvPr>
            <p:cNvSpPr/>
            <p:nvPr/>
          </p:nvSpPr>
          <p:spPr>
            <a:xfrm>
              <a:off x="4603251" y="-11759"/>
              <a:ext cx="1998515" cy="2000604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E19A684-108A-6A44-938F-2196819207C8}"/>
                </a:ext>
              </a:extLst>
            </p:cNvPr>
            <p:cNvSpPr/>
            <p:nvPr/>
          </p:nvSpPr>
          <p:spPr>
            <a:xfrm>
              <a:off x="4778817" y="70969"/>
              <a:ext cx="1738799" cy="1740617"/>
            </a:xfrm>
            <a:custGeom>
              <a:avLst/>
              <a:gdLst>
                <a:gd name="connsiteX0" fmla="*/ 825320 w 4807481"/>
                <a:gd name="connsiteY0" fmla="*/ 0 h 4812507"/>
                <a:gd name="connsiteX1" fmla="*/ 4807481 w 4807481"/>
                <a:gd name="connsiteY1" fmla="*/ 0 h 4812507"/>
                <a:gd name="connsiteX2" fmla="*/ 4807481 w 4807481"/>
                <a:gd name="connsiteY2" fmla="*/ 3991755 h 4812507"/>
                <a:gd name="connsiteX3" fmla="*/ 4612800 w 4807481"/>
                <a:gd name="connsiteY3" fmla="*/ 4168693 h 4812507"/>
                <a:gd name="connsiteX4" fmla="*/ 2819400 w 4807481"/>
                <a:gd name="connsiteY4" fmla="*/ 4812507 h 4812507"/>
                <a:gd name="connsiteX5" fmla="*/ 0 w 4807481"/>
                <a:gd name="connsiteY5" fmla="*/ 1993107 h 4812507"/>
                <a:gd name="connsiteX6" fmla="*/ 643814 w 4807481"/>
                <a:gd name="connsiteY6" fmla="*/ 199707 h 481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7481" h="4812507">
                  <a:moveTo>
                    <a:pt x="825320" y="0"/>
                  </a:moveTo>
                  <a:lnTo>
                    <a:pt x="4807481" y="0"/>
                  </a:lnTo>
                  <a:lnTo>
                    <a:pt x="4807481" y="3991755"/>
                  </a:lnTo>
                  <a:lnTo>
                    <a:pt x="4612800" y="4168693"/>
                  </a:lnTo>
                  <a:cubicBezTo>
                    <a:pt x="4125442" y="4570897"/>
                    <a:pt x="3500636" y="4812507"/>
                    <a:pt x="2819400" y="4812507"/>
                  </a:cubicBezTo>
                  <a:cubicBezTo>
                    <a:pt x="1262288" y="4812507"/>
                    <a:pt x="0" y="3550219"/>
                    <a:pt x="0" y="1993107"/>
                  </a:cubicBezTo>
                  <a:cubicBezTo>
                    <a:pt x="0" y="1311871"/>
                    <a:pt x="241610" y="687065"/>
                    <a:pt x="643814" y="199707"/>
                  </a:cubicBezTo>
                  <a:close/>
                </a:path>
              </a:pathLst>
            </a:custGeom>
            <a:solidFill>
              <a:srgbClr val="99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/>
            </a:p>
          </p:txBody>
        </p:sp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F07AD851-F177-7A47-98B1-8823BAB0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7" t="7452" r="4658" b="895"/>
            <a:stretch/>
          </p:blipFill>
          <p:spPr>
            <a:xfrm>
              <a:off x="4954518" y="156021"/>
              <a:ext cx="1526224" cy="1530570"/>
            </a:xfrm>
            <a:prstGeom prst="ellipse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A14ADDA-0708-2943-9A56-585840C2E9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42" t="12250"/>
          <a:stretch/>
        </p:blipFill>
        <p:spPr>
          <a:xfrm>
            <a:off x="3495196" y="140062"/>
            <a:ext cx="1523800" cy="1551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1EAEE6-C330-634E-A2DC-68AB8DFAEE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12" t="6921"/>
          <a:stretch/>
        </p:blipFill>
        <p:spPr>
          <a:xfrm>
            <a:off x="76597" y="4969625"/>
            <a:ext cx="1589175" cy="16150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EF5018-FF19-E64C-8C8A-A29D3E9A6BF0}"/>
              </a:ext>
            </a:extLst>
          </p:cNvPr>
          <p:cNvGrpSpPr/>
          <p:nvPr/>
        </p:nvGrpSpPr>
        <p:grpSpPr>
          <a:xfrm>
            <a:off x="81509" y="6514481"/>
            <a:ext cx="3246495" cy="3268298"/>
            <a:chOff x="81509" y="6514481"/>
            <a:chExt cx="3246495" cy="326829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493FFB1-313D-0C4F-87FE-E4C78EFA9179}"/>
                </a:ext>
              </a:extLst>
            </p:cNvPr>
            <p:cNvSpPr/>
            <p:nvPr/>
          </p:nvSpPr>
          <p:spPr>
            <a:xfrm>
              <a:off x="81509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277A0C-ED72-E242-B68B-94449383F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12" b="4068"/>
            <a:stretch/>
          </p:blipFill>
          <p:spPr>
            <a:xfrm>
              <a:off x="132630" y="6682043"/>
              <a:ext cx="3039816" cy="309283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707327-92CD-8A43-A7F9-A83832B89B44}"/>
              </a:ext>
            </a:extLst>
          </p:cNvPr>
          <p:cNvGrpSpPr/>
          <p:nvPr/>
        </p:nvGrpSpPr>
        <p:grpSpPr>
          <a:xfrm>
            <a:off x="76731" y="1648897"/>
            <a:ext cx="3251273" cy="3268298"/>
            <a:chOff x="76731" y="1648897"/>
            <a:chExt cx="3251273" cy="326829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15B1EFA-9255-9B43-BDB3-AC64A33AC241}"/>
                </a:ext>
              </a:extLst>
            </p:cNvPr>
            <p:cNvSpPr/>
            <p:nvPr/>
          </p:nvSpPr>
          <p:spPr>
            <a:xfrm>
              <a:off x="81509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48F9E3-3984-3240-AD85-D6DBD157D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282" b="5317"/>
            <a:stretch/>
          </p:blipFill>
          <p:spPr>
            <a:xfrm>
              <a:off x="76731" y="1779526"/>
              <a:ext cx="3073858" cy="311735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37A740-2697-8442-A00E-6679A0C413F6}"/>
              </a:ext>
            </a:extLst>
          </p:cNvPr>
          <p:cNvGrpSpPr/>
          <p:nvPr/>
        </p:nvGrpSpPr>
        <p:grpSpPr>
          <a:xfrm>
            <a:off x="3477646" y="1648897"/>
            <a:ext cx="3247724" cy="3268298"/>
            <a:chOff x="3477646" y="1648897"/>
            <a:chExt cx="3247724" cy="326829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83117E6-B84B-7545-A60F-D93BD41B7DE0}"/>
                </a:ext>
              </a:extLst>
            </p:cNvPr>
            <p:cNvSpPr/>
            <p:nvPr/>
          </p:nvSpPr>
          <p:spPr>
            <a:xfrm>
              <a:off x="3478875" y="1648897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F4329D-0B5C-0A45-8B96-116A7C991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472" b="4253"/>
            <a:stretch/>
          </p:blipFill>
          <p:spPr>
            <a:xfrm>
              <a:off x="3477646" y="1831766"/>
              <a:ext cx="3043724" cy="307369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D8F24F-5191-E345-BD8F-7869B05ECC03}"/>
              </a:ext>
            </a:extLst>
          </p:cNvPr>
          <p:cNvGrpSpPr/>
          <p:nvPr/>
        </p:nvGrpSpPr>
        <p:grpSpPr>
          <a:xfrm>
            <a:off x="3478571" y="6514481"/>
            <a:ext cx="3246799" cy="3268298"/>
            <a:chOff x="3478571" y="6514481"/>
            <a:chExt cx="3246799" cy="3268298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67EE055-4FD1-B940-B4C4-002723A190CE}"/>
                </a:ext>
              </a:extLst>
            </p:cNvPr>
            <p:cNvSpPr/>
            <p:nvPr/>
          </p:nvSpPr>
          <p:spPr>
            <a:xfrm>
              <a:off x="3478875" y="6514481"/>
              <a:ext cx="3246495" cy="3268298"/>
            </a:xfrm>
            <a:custGeom>
              <a:avLst/>
              <a:gdLst>
                <a:gd name="connsiteX0" fmla="*/ 2398991 w 5374849"/>
                <a:gd name="connsiteY0" fmla="*/ 0 h 5410946"/>
                <a:gd name="connsiteX1" fmla="*/ 5374849 w 5374849"/>
                <a:gd name="connsiteY1" fmla="*/ 2975858 h 5410946"/>
                <a:gd name="connsiteX2" fmla="*/ 4291913 w 5374849"/>
                <a:gd name="connsiteY2" fmla="*/ 5272175 h 5410946"/>
                <a:gd name="connsiteX3" fmla="*/ 4106337 w 5374849"/>
                <a:gd name="connsiteY3" fmla="*/ 5410946 h 5410946"/>
                <a:gd name="connsiteX4" fmla="*/ 691645 w 5374849"/>
                <a:gd name="connsiteY4" fmla="*/ 5410946 h 5410946"/>
                <a:gd name="connsiteX5" fmla="*/ 506069 w 5374849"/>
                <a:gd name="connsiteY5" fmla="*/ 5272175 h 5410946"/>
                <a:gd name="connsiteX6" fmla="*/ 102674 w 5374849"/>
                <a:gd name="connsiteY6" fmla="*/ 4868780 h 5410946"/>
                <a:gd name="connsiteX7" fmla="*/ 0 w 5374849"/>
                <a:gd name="connsiteY7" fmla="*/ 4731476 h 5410946"/>
                <a:gd name="connsiteX8" fmla="*/ 0 w 5374849"/>
                <a:gd name="connsiteY8" fmla="*/ 1220240 h 5410946"/>
                <a:gd name="connsiteX9" fmla="*/ 102674 w 5374849"/>
                <a:gd name="connsiteY9" fmla="*/ 1082936 h 5410946"/>
                <a:gd name="connsiteX10" fmla="*/ 2398991 w 5374849"/>
                <a:gd name="connsiteY10" fmla="*/ 0 h 54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4849" h="5410946">
                  <a:moveTo>
                    <a:pt x="2398991" y="0"/>
                  </a:moveTo>
                  <a:cubicBezTo>
                    <a:pt x="4042512" y="0"/>
                    <a:pt x="5374849" y="1332337"/>
                    <a:pt x="5374849" y="2975858"/>
                  </a:cubicBezTo>
                  <a:cubicBezTo>
                    <a:pt x="5374849" y="3900339"/>
                    <a:pt x="4953289" y="4726359"/>
                    <a:pt x="4291913" y="5272175"/>
                  </a:cubicBezTo>
                  <a:lnTo>
                    <a:pt x="4106337" y="5410946"/>
                  </a:lnTo>
                  <a:lnTo>
                    <a:pt x="691645" y="5410946"/>
                  </a:lnTo>
                  <a:lnTo>
                    <a:pt x="506069" y="5272175"/>
                  </a:lnTo>
                  <a:cubicBezTo>
                    <a:pt x="359096" y="5150882"/>
                    <a:pt x="223967" y="5015753"/>
                    <a:pt x="102674" y="4868780"/>
                  </a:cubicBezTo>
                  <a:lnTo>
                    <a:pt x="0" y="4731476"/>
                  </a:lnTo>
                  <a:lnTo>
                    <a:pt x="0" y="1220240"/>
                  </a:lnTo>
                  <a:lnTo>
                    <a:pt x="102674" y="1082936"/>
                  </a:lnTo>
                  <a:cubicBezTo>
                    <a:pt x="648490" y="421560"/>
                    <a:pt x="1474511" y="0"/>
                    <a:pt x="2398991" y="0"/>
                  </a:cubicBezTo>
                  <a:close/>
                </a:path>
              </a:pathLst>
            </a:custGeom>
            <a:solidFill>
              <a:srgbClr val="243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60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8EE75D-DAF0-D947-81E7-7DB5B491C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648" b="4115"/>
            <a:stretch/>
          </p:blipFill>
          <p:spPr>
            <a:xfrm>
              <a:off x="3478571" y="6682044"/>
              <a:ext cx="3065204" cy="3050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44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278</Words>
  <Application>Microsoft Macintosh PowerPoint</Application>
  <PresentationFormat>A4 Paper (210x297 mm)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DK New Beginnings</vt:lpstr>
      <vt:lpstr>Museo Sans 500</vt:lpstr>
      <vt:lpstr>Office Theme</vt:lpstr>
      <vt:lpstr>PowerPoint Presentation</vt:lpstr>
      <vt:lpstr>PowerPoint Presentation</vt:lpstr>
      <vt:lpstr>PowerPoint Presentation</vt:lpstr>
      <vt:lpstr>Answers!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and animal icons on top or partially hidden two colours per page – one as the background and shades of the other colour</dc:title>
  <dc:creator>Woodward, Mark (Senior Developer)</dc:creator>
  <cp:lastModifiedBy>Woodward, Mark (Senior Developer)</cp:lastModifiedBy>
  <cp:revision>27</cp:revision>
  <dcterms:created xsi:type="dcterms:W3CDTF">2020-09-16T14:40:36Z</dcterms:created>
  <dcterms:modified xsi:type="dcterms:W3CDTF">2021-04-07T15:38:38Z</dcterms:modified>
</cp:coreProperties>
</file>