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95" r:id="rId5"/>
  </p:sldMasterIdLst>
  <p:notesMasterIdLst>
    <p:notesMasterId r:id="rId13"/>
  </p:notesMasterIdLst>
  <p:sldIdLst>
    <p:sldId id="306" r:id="rId6"/>
    <p:sldId id="340" r:id="rId7"/>
    <p:sldId id="352" r:id="rId8"/>
    <p:sldId id="354" r:id="rId9"/>
    <p:sldId id="355" r:id="rId10"/>
    <p:sldId id="356" r:id="rId11"/>
    <p:sldId id="35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ctions" id="{39DF1DE5-F2EA-4BE7-B391-724AE2AE9DBA}">
          <p14:sldIdLst/>
        </p14:section>
        <p14:section name="PowerPoint" id="{920EB378-1781-485E-9926-E17CEFFCDE04}">
          <p14:sldIdLst/>
        </p14:section>
        <p14:section name="Activity" id="{D889CEE7-BA5F-4F11-89D1-8373ED746DEA}">
          <p14:sldIdLst/>
        </p14:section>
        <p14:section name="IDL topic planners" id="{0055FC33-24A6-45F8-A8F6-9AF1ADAB7F26}">
          <p14:sldIdLst>
            <p14:sldId id="306"/>
            <p14:sldId id="340"/>
            <p14:sldId id="352"/>
            <p14:sldId id="354"/>
            <p14:sldId id="355"/>
            <p14:sldId id="356"/>
            <p14:sldId id="3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8493"/>
    <a:srgbClr val="6F9C2D"/>
    <a:srgbClr val="813869"/>
    <a:srgbClr val="BE7D12"/>
    <a:srgbClr val="961349"/>
    <a:srgbClr val="A8401A"/>
    <a:srgbClr val="077F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F0DC5F-A79A-41D1-9228-0F001E21C012}" v="581" dt="2023-08-09T11:39:58.5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30" y="1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7.svg"/><Relationship Id="rId4" Type="http://schemas.openxmlformats.org/officeDocument/2006/relationships/image" Target="../media/image39.svg"/><Relationship Id="rId9" Type="http://schemas.openxmlformats.org/officeDocument/2006/relationships/image" Target="../media/image46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7.svg"/><Relationship Id="rId4" Type="http://schemas.openxmlformats.org/officeDocument/2006/relationships/image" Target="../media/image39.svg"/><Relationship Id="rId9" Type="http://schemas.openxmlformats.org/officeDocument/2006/relationships/image" Target="../media/image46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7.svg"/><Relationship Id="rId4" Type="http://schemas.openxmlformats.org/officeDocument/2006/relationships/image" Target="../media/image39.svg"/><Relationship Id="rId9" Type="http://schemas.openxmlformats.org/officeDocument/2006/relationships/image" Target="../media/image46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7.svg"/><Relationship Id="rId4" Type="http://schemas.openxmlformats.org/officeDocument/2006/relationships/image" Target="../media/image39.svg"/><Relationship Id="rId9" Type="http://schemas.openxmlformats.org/officeDocument/2006/relationships/image" Target="../media/image4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659ECD-A820-44D8-96B5-67D1BC0DE606}" type="doc">
      <dgm:prSet loTypeId="urn:microsoft.com/office/officeart/2005/8/layout/h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5B2115D8-4792-4E34-8260-84E749027E4B}">
      <dgm:prSet phldrT="[Text]"/>
      <dgm:spPr/>
      <dgm:t>
        <a:bodyPr/>
        <a:lstStyle/>
        <a:p>
          <a:r>
            <a:rPr lang="en-GB"/>
            <a:t>Literacy and Language</a:t>
          </a:r>
        </a:p>
      </dgm:t>
    </dgm:pt>
    <dgm:pt modelId="{673ADBB1-0A3A-44BA-8FD9-D6A6E88A3EF2}" type="parTrans" cxnId="{F5108E64-E7B4-4E9A-9629-F9CEBAE58B2E}">
      <dgm:prSet/>
      <dgm:spPr/>
      <dgm:t>
        <a:bodyPr/>
        <a:lstStyle/>
        <a:p>
          <a:endParaRPr lang="en-GB"/>
        </a:p>
      </dgm:t>
    </dgm:pt>
    <dgm:pt modelId="{E308AD84-6116-4C01-BC2F-5047C51A6701}" type="sibTrans" cxnId="{F5108E64-E7B4-4E9A-9629-F9CEBAE58B2E}">
      <dgm:prSet/>
      <dgm:spPr/>
      <dgm:t>
        <a:bodyPr/>
        <a:lstStyle/>
        <a:p>
          <a:endParaRPr lang="en-GB"/>
        </a:p>
      </dgm:t>
    </dgm:pt>
    <dgm:pt modelId="{0419F75C-29EC-46B1-8FBC-E60F737E3029}">
      <dgm:prSet phldrT="[Text]" custT="1"/>
      <dgm:spPr/>
      <dgm:t>
        <a:bodyPr/>
        <a:lstStyle/>
        <a:p>
          <a:r>
            <a:rPr lang="en-GB" sz="1600"/>
            <a:t>LIT 2-02a</a:t>
          </a:r>
        </a:p>
      </dgm:t>
    </dgm:pt>
    <dgm:pt modelId="{53980894-77A2-46D5-9858-C355C7E65F95}" type="parTrans" cxnId="{4DAE507F-0E85-406E-94F6-98E123852190}">
      <dgm:prSet/>
      <dgm:spPr/>
      <dgm:t>
        <a:bodyPr/>
        <a:lstStyle/>
        <a:p>
          <a:endParaRPr lang="en-GB"/>
        </a:p>
      </dgm:t>
    </dgm:pt>
    <dgm:pt modelId="{6C342E80-403B-45EC-A802-3C920A78C62E}" type="sibTrans" cxnId="{4DAE507F-0E85-406E-94F6-98E123852190}">
      <dgm:prSet/>
      <dgm:spPr/>
      <dgm:t>
        <a:bodyPr/>
        <a:lstStyle/>
        <a:p>
          <a:endParaRPr lang="en-GB"/>
        </a:p>
      </dgm:t>
    </dgm:pt>
    <dgm:pt modelId="{9B2F8F1F-C01E-4009-B73A-B35BDCA71E65}">
      <dgm:prSet phldrT="[Text]"/>
      <dgm:spPr/>
      <dgm:t>
        <a:bodyPr/>
        <a:lstStyle/>
        <a:p>
          <a:r>
            <a:rPr lang="en-GB"/>
            <a:t>Numeracy</a:t>
          </a:r>
        </a:p>
      </dgm:t>
    </dgm:pt>
    <dgm:pt modelId="{23EBC76E-2753-422A-A46B-697818D49BE1}" type="parTrans" cxnId="{F2CBFD77-859F-4C4A-A4DA-57A734E8863E}">
      <dgm:prSet/>
      <dgm:spPr/>
      <dgm:t>
        <a:bodyPr/>
        <a:lstStyle/>
        <a:p>
          <a:endParaRPr lang="en-GB"/>
        </a:p>
      </dgm:t>
    </dgm:pt>
    <dgm:pt modelId="{F9300210-8276-44BA-9EDD-E7291742C8D0}" type="sibTrans" cxnId="{F2CBFD77-859F-4C4A-A4DA-57A734E8863E}">
      <dgm:prSet/>
      <dgm:spPr/>
      <dgm:t>
        <a:bodyPr/>
        <a:lstStyle/>
        <a:p>
          <a:endParaRPr lang="en-GB"/>
        </a:p>
      </dgm:t>
    </dgm:pt>
    <dgm:pt modelId="{A1E115DC-DE53-4DCA-B85D-42699C966BE2}">
      <dgm:prSet phldrT="[Text]" custT="1"/>
      <dgm:spPr/>
      <dgm:t>
        <a:bodyPr/>
        <a:lstStyle/>
        <a:p>
          <a:r>
            <a:rPr lang="en-GB" sz="1600"/>
            <a:t>MNU 2-11a</a:t>
          </a:r>
        </a:p>
      </dgm:t>
    </dgm:pt>
    <dgm:pt modelId="{D3367953-F95B-4F6F-94B3-F8C59A589B2F}" type="parTrans" cxnId="{C0F95268-92EA-4D19-B905-ACDF1F2EB290}">
      <dgm:prSet/>
      <dgm:spPr/>
      <dgm:t>
        <a:bodyPr/>
        <a:lstStyle/>
        <a:p>
          <a:endParaRPr lang="en-GB"/>
        </a:p>
      </dgm:t>
    </dgm:pt>
    <dgm:pt modelId="{E1EEC483-2BBD-490E-85D6-FEC4DAB57166}" type="sibTrans" cxnId="{C0F95268-92EA-4D19-B905-ACDF1F2EB290}">
      <dgm:prSet/>
      <dgm:spPr/>
      <dgm:t>
        <a:bodyPr/>
        <a:lstStyle/>
        <a:p>
          <a:endParaRPr lang="en-GB"/>
        </a:p>
      </dgm:t>
    </dgm:pt>
    <dgm:pt modelId="{583E6881-A235-4CD3-96DA-729412876620}">
      <dgm:prSet phldrT="[Text]"/>
      <dgm:spPr/>
      <dgm:t>
        <a:bodyPr/>
        <a:lstStyle/>
        <a:p>
          <a:r>
            <a:rPr lang="en-GB"/>
            <a:t>Expressive Arts</a:t>
          </a:r>
        </a:p>
      </dgm:t>
    </dgm:pt>
    <dgm:pt modelId="{E4808AEF-2450-40B1-9342-45AB4B058A57}" type="parTrans" cxnId="{3F4A2D3F-BE80-43E4-AD8F-64B187BF315E}">
      <dgm:prSet/>
      <dgm:spPr/>
      <dgm:t>
        <a:bodyPr/>
        <a:lstStyle/>
        <a:p>
          <a:endParaRPr lang="en-GB"/>
        </a:p>
      </dgm:t>
    </dgm:pt>
    <dgm:pt modelId="{FFE6C456-2F24-4152-9C62-859F17503D40}" type="sibTrans" cxnId="{3F4A2D3F-BE80-43E4-AD8F-64B187BF315E}">
      <dgm:prSet/>
      <dgm:spPr/>
      <dgm:t>
        <a:bodyPr/>
        <a:lstStyle/>
        <a:p>
          <a:endParaRPr lang="en-GB"/>
        </a:p>
      </dgm:t>
    </dgm:pt>
    <dgm:pt modelId="{D0D75C6E-6084-4B60-A50C-7F0CFD335500}">
      <dgm:prSet phldrT="[Text]" custT="1"/>
      <dgm:spPr/>
      <dgm:t>
        <a:bodyPr/>
        <a:lstStyle/>
        <a:p>
          <a:r>
            <a:rPr lang="en-GB" sz="1600"/>
            <a:t>EXA 2-03a</a:t>
          </a:r>
        </a:p>
      </dgm:t>
    </dgm:pt>
    <dgm:pt modelId="{A2E25AF9-5285-4A2D-A149-9333AA2163C8}" type="parTrans" cxnId="{3442ED54-2A6A-48B1-802C-DAFF13B0D6F2}">
      <dgm:prSet/>
      <dgm:spPr/>
      <dgm:t>
        <a:bodyPr/>
        <a:lstStyle/>
        <a:p>
          <a:endParaRPr lang="en-GB"/>
        </a:p>
      </dgm:t>
    </dgm:pt>
    <dgm:pt modelId="{252980D2-5CC4-474C-9801-CA7FA46E71A9}" type="sibTrans" cxnId="{3442ED54-2A6A-48B1-802C-DAFF13B0D6F2}">
      <dgm:prSet/>
      <dgm:spPr/>
      <dgm:t>
        <a:bodyPr/>
        <a:lstStyle/>
        <a:p>
          <a:endParaRPr lang="en-GB"/>
        </a:p>
      </dgm:t>
    </dgm:pt>
    <dgm:pt modelId="{0D000A47-2922-4E63-B2FF-34BA048AA7E9}">
      <dgm:prSet phldrT="[Text]"/>
      <dgm:spPr/>
      <dgm:t>
        <a:bodyPr/>
        <a:lstStyle/>
        <a:p>
          <a:r>
            <a:rPr lang="en-GB"/>
            <a:t>Social Studies</a:t>
          </a:r>
        </a:p>
      </dgm:t>
    </dgm:pt>
    <dgm:pt modelId="{003F807B-3A26-479C-837E-7D26EF2B6F69}" type="parTrans" cxnId="{289D3291-2F17-4B80-AD95-799FC39A2B73}">
      <dgm:prSet/>
      <dgm:spPr/>
      <dgm:t>
        <a:bodyPr/>
        <a:lstStyle/>
        <a:p>
          <a:endParaRPr lang="en-GB"/>
        </a:p>
      </dgm:t>
    </dgm:pt>
    <dgm:pt modelId="{F5A0AEA4-1266-4794-A425-59C9E4D773B5}" type="sibTrans" cxnId="{289D3291-2F17-4B80-AD95-799FC39A2B73}">
      <dgm:prSet/>
      <dgm:spPr/>
      <dgm:t>
        <a:bodyPr/>
        <a:lstStyle/>
        <a:p>
          <a:endParaRPr lang="en-GB"/>
        </a:p>
      </dgm:t>
    </dgm:pt>
    <dgm:pt modelId="{67814F56-4F54-4596-A2C0-348B52097E41}">
      <dgm:prSet phldrT="[Text]" custT="1"/>
      <dgm:spPr/>
      <dgm:t>
        <a:bodyPr/>
        <a:lstStyle/>
        <a:p>
          <a:r>
            <a:rPr lang="en-GB" sz="1600"/>
            <a:t>SCN 2-01a</a:t>
          </a:r>
        </a:p>
      </dgm:t>
    </dgm:pt>
    <dgm:pt modelId="{FE9C0252-20C9-4B01-A7E4-F088F4110825}" type="parTrans" cxnId="{DFBCF8B8-D98C-41D4-9FFF-DA545E6165ED}">
      <dgm:prSet/>
      <dgm:spPr/>
      <dgm:t>
        <a:bodyPr/>
        <a:lstStyle/>
        <a:p>
          <a:endParaRPr lang="en-GB"/>
        </a:p>
      </dgm:t>
    </dgm:pt>
    <dgm:pt modelId="{44345441-84D0-4D54-9E85-C74C4ABB7C10}" type="sibTrans" cxnId="{DFBCF8B8-D98C-41D4-9FFF-DA545E6165ED}">
      <dgm:prSet/>
      <dgm:spPr/>
      <dgm:t>
        <a:bodyPr/>
        <a:lstStyle/>
        <a:p>
          <a:endParaRPr lang="en-GB"/>
        </a:p>
      </dgm:t>
    </dgm:pt>
    <dgm:pt modelId="{0A674481-CEF7-4E1E-B35C-C2EC0A187FB5}">
      <dgm:prSet phldrT="[Text]"/>
      <dgm:spPr/>
      <dgm:t>
        <a:bodyPr/>
        <a:lstStyle/>
        <a:p>
          <a:r>
            <a:rPr lang="en-GB"/>
            <a:t>Science</a:t>
          </a:r>
        </a:p>
      </dgm:t>
    </dgm:pt>
    <dgm:pt modelId="{A8A722B1-9D52-465D-8EA5-4C14A03F905F}" type="parTrans" cxnId="{408CA1B8-8C21-4A2F-A936-D7FB8DDE081A}">
      <dgm:prSet/>
      <dgm:spPr/>
      <dgm:t>
        <a:bodyPr/>
        <a:lstStyle/>
        <a:p>
          <a:endParaRPr lang="en-GB"/>
        </a:p>
      </dgm:t>
    </dgm:pt>
    <dgm:pt modelId="{E46DDEBE-318E-4D14-B422-1534831D552D}" type="sibTrans" cxnId="{408CA1B8-8C21-4A2F-A936-D7FB8DDE081A}">
      <dgm:prSet/>
      <dgm:spPr/>
      <dgm:t>
        <a:bodyPr/>
        <a:lstStyle/>
        <a:p>
          <a:endParaRPr lang="en-GB"/>
        </a:p>
      </dgm:t>
    </dgm:pt>
    <dgm:pt modelId="{7BF13DA4-4B1B-445B-83A6-161937C5D783}">
      <dgm:prSet phldrT="[Text]"/>
      <dgm:spPr/>
      <dgm:t>
        <a:bodyPr/>
        <a:lstStyle/>
        <a:p>
          <a:endParaRPr lang="en-GB" sz="1900">
            <a:solidFill>
              <a:schemeClr val="tx1"/>
            </a:solidFill>
          </a:endParaRPr>
        </a:p>
      </dgm:t>
    </dgm:pt>
    <dgm:pt modelId="{370BD8E4-6BEA-4625-A261-7E839F1DF232}" type="parTrans" cxnId="{D8B70102-7E7D-4DD5-89A4-75503EAAD168}">
      <dgm:prSet/>
      <dgm:spPr/>
      <dgm:t>
        <a:bodyPr/>
        <a:lstStyle/>
        <a:p>
          <a:endParaRPr lang="en-GB"/>
        </a:p>
      </dgm:t>
    </dgm:pt>
    <dgm:pt modelId="{C9722E84-993B-498F-9541-B578010F0BEE}" type="sibTrans" cxnId="{D8B70102-7E7D-4DD5-89A4-75503EAAD168}">
      <dgm:prSet/>
      <dgm:spPr/>
      <dgm:t>
        <a:bodyPr/>
        <a:lstStyle/>
        <a:p>
          <a:endParaRPr lang="en-GB"/>
        </a:p>
      </dgm:t>
    </dgm:pt>
    <dgm:pt modelId="{F1050B66-1823-4C39-A931-34D6EFA05C39}">
      <dgm:prSet phldrT="[Text]" custT="1"/>
      <dgm:spPr/>
      <dgm:t>
        <a:bodyPr/>
        <a:lstStyle/>
        <a:p>
          <a:r>
            <a:rPr lang="en-GB" sz="1600"/>
            <a:t>SOC 2-08a</a:t>
          </a:r>
        </a:p>
      </dgm:t>
    </dgm:pt>
    <dgm:pt modelId="{C73938B4-967A-4DE7-A5C2-55094C96A355}" type="parTrans" cxnId="{325CD7C7-CE7B-4A06-A010-7433076B76F3}">
      <dgm:prSet/>
      <dgm:spPr/>
      <dgm:t>
        <a:bodyPr/>
        <a:lstStyle/>
        <a:p>
          <a:endParaRPr lang="en-GB"/>
        </a:p>
      </dgm:t>
    </dgm:pt>
    <dgm:pt modelId="{E06D8E4C-5399-4D4F-AD63-4EE9B09D1077}" type="sibTrans" cxnId="{325CD7C7-CE7B-4A06-A010-7433076B76F3}">
      <dgm:prSet/>
      <dgm:spPr/>
      <dgm:t>
        <a:bodyPr/>
        <a:lstStyle/>
        <a:p>
          <a:endParaRPr lang="en-GB"/>
        </a:p>
      </dgm:t>
    </dgm:pt>
    <dgm:pt modelId="{E5A5F778-1EBC-4772-A414-E7BDAC2535B6}">
      <dgm:prSet phldrT="[Text]"/>
      <dgm:spPr/>
      <dgm:t>
        <a:bodyPr/>
        <a:lstStyle/>
        <a:p>
          <a:endParaRPr lang="en-GB" sz="2300"/>
        </a:p>
      </dgm:t>
    </dgm:pt>
    <dgm:pt modelId="{74642111-BB78-4BD3-A807-15DC843791EB}" type="parTrans" cxnId="{105EDD9F-5973-4C73-B17C-7F688B475B73}">
      <dgm:prSet/>
      <dgm:spPr/>
      <dgm:t>
        <a:bodyPr/>
        <a:lstStyle/>
        <a:p>
          <a:endParaRPr lang="en-GB"/>
        </a:p>
      </dgm:t>
    </dgm:pt>
    <dgm:pt modelId="{D99FC8EB-5EDE-4D2F-8277-63A3E7687DC8}" type="sibTrans" cxnId="{105EDD9F-5973-4C73-B17C-7F688B475B73}">
      <dgm:prSet/>
      <dgm:spPr/>
      <dgm:t>
        <a:bodyPr/>
        <a:lstStyle/>
        <a:p>
          <a:endParaRPr lang="en-GB"/>
        </a:p>
      </dgm:t>
    </dgm:pt>
    <dgm:pt modelId="{A9705D2C-6A99-496D-AF65-646733F30EC8}">
      <dgm:prSet phldrT="[Text]" custT="1"/>
      <dgm:spPr/>
      <dgm:t>
        <a:bodyPr/>
        <a:lstStyle/>
        <a:p>
          <a:r>
            <a:rPr lang="en-GB" sz="1600"/>
            <a:t>LIT2-05a</a:t>
          </a:r>
        </a:p>
      </dgm:t>
    </dgm:pt>
    <dgm:pt modelId="{594B853B-8CDC-44CF-A361-6C5715A7E1C9}" type="parTrans" cxnId="{FD3637B7-8F1F-4E8C-9293-A1CA2B0EA3C4}">
      <dgm:prSet/>
      <dgm:spPr/>
      <dgm:t>
        <a:bodyPr/>
        <a:lstStyle/>
        <a:p>
          <a:endParaRPr lang="en-GB"/>
        </a:p>
      </dgm:t>
    </dgm:pt>
    <dgm:pt modelId="{34DB87B0-59E1-43E6-B1D4-4C738523724A}" type="sibTrans" cxnId="{FD3637B7-8F1F-4E8C-9293-A1CA2B0EA3C4}">
      <dgm:prSet/>
      <dgm:spPr/>
      <dgm:t>
        <a:bodyPr/>
        <a:lstStyle/>
        <a:p>
          <a:endParaRPr lang="en-GB"/>
        </a:p>
      </dgm:t>
    </dgm:pt>
    <dgm:pt modelId="{D00CEDFB-011F-4779-BAD9-DBB8E3E4EC28}">
      <dgm:prSet phldrT="[Text]" custT="1"/>
      <dgm:spPr/>
      <dgm:t>
        <a:bodyPr/>
        <a:lstStyle/>
        <a:p>
          <a:r>
            <a:rPr lang="en-GB" sz="1600"/>
            <a:t>LIT 2-07a</a:t>
          </a:r>
        </a:p>
      </dgm:t>
    </dgm:pt>
    <dgm:pt modelId="{850ACA8C-7EEC-40A6-8EB8-713CA6DAE310}" type="parTrans" cxnId="{F9477CCF-C295-42BE-9070-7E831858BC26}">
      <dgm:prSet/>
      <dgm:spPr/>
      <dgm:t>
        <a:bodyPr/>
        <a:lstStyle/>
        <a:p>
          <a:endParaRPr lang="en-GB"/>
        </a:p>
      </dgm:t>
    </dgm:pt>
    <dgm:pt modelId="{01752AF4-FCC1-47E7-97B5-9AC4366D0841}" type="sibTrans" cxnId="{F9477CCF-C295-42BE-9070-7E831858BC26}">
      <dgm:prSet/>
      <dgm:spPr/>
      <dgm:t>
        <a:bodyPr/>
        <a:lstStyle/>
        <a:p>
          <a:endParaRPr lang="en-GB"/>
        </a:p>
      </dgm:t>
    </dgm:pt>
    <dgm:pt modelId="{1574D686-A65D-40CD-BED0-FBCF888EC2BE}">
      <dgm:prSet phldrT="[Text]" custT="1"/>
      <dgm:spPr/>
      <dgm:t>
        <a:bodyPr/>
        <a:lstStyle/>
        <a:p>
          <a:r>
            <a:rPr lang="en-GB" sz="1600"/>
            <a:t>LIT2-11a</a:t>
          </a:r>
        </a:p>
      </dgm:t>
    </dgm:pt>
    <dgm:pt modelId="{AB649ED7-85DD-47E2-8360-8E085968A55E}" type="parTrans" cxnId="{0A722E61-CD99-4B24-B900-0CF1CC08692A}">
      <dgm:prSet/>
      <dgm:spPr/>
      <dgm:t>
        <a:bodyPr/>
        <a:lstStyle/>
        <a:p>
          <a:endParaRPr lang="en-GB"/>
        </a:p>
      </dgm:t>
    </dgm:pt>
    <dgm:pt modelId="{2E0A8108-42B1-4D53-A604-E1C0617ED3B7}" type="sibTrans" cxnId="{0A722E61-CD99-4B24-B900-0CF1CC08692A}">
      <dgm:prSet/>
      <dgm:spPr/>
      <dgm:t>
        <a:bodyPr/>
        <a:lstStyle/>
        <a:p>
          <a:endParaRPr lang="en-GB"/>
        </a:p>
      </dgm:t>
    </dgm:pt>
    <dgm:pt modelId="{ECDA84FA-7E00-4A82-AF27-7BC649204843}">
      <dgm:prSet phldrT="[Text]" custT="1"/>
      <dgm:spPr/>
      <dgm:t>
        <a:bodyPr/>
        <a:lstStyle/>
        <a:p>
          <a:r>
            <a:rPr lang="en-GB" sz="1600"/>
            <a:t>LIT 2-14a/2-15a</a:t>
          </a:r>
        </a:p>
      </dgm:t>
    </dgm:pt>
    <dgm:pt modelId="{FBD10E8D-FBD3-4CE4-9998-9FE839FE298B}" type="parTrans" cxnId="{F937EE80-5ECD-41D0-ACFF-63AAD4FF7066}">
      <dgm:prSet/>
      <dgm:spPr/>
      <dgm:t>
        <a:bodyPr/>
        <a:lstStyle/>
        <a:p>
          <a:endParaRPr lang="en-GB"/>
        </a:p>
      </dgm:t>
    </dgm:pt>
    <dgm:pt modelId="{84F60FC7-9D7B-4888-B9FC-BE9C8CC86004}" type="sibTrans" cxnId="{F937EE80-5ECD-41D0-ACFF-63AAD4FF7066}">
      <dgm:prSet/>
      <dgm:spPr/>
      <dgm:t>
        <a:bodyPr/>
        <a:lstStyle/>
        <a:p>
          <a:endParaRPr lang="en-GB"/>
        </a:p>
      </dgm:t>
    </dgm:pt>
    <dgm:pt modelId="{325854F9-FCD0-44C7-9B8B-6D3BA00107A7}">
      <dgm:prSet phldrT="[Text]" custT="1"/>
      <dgm:spPr/>
      <dgm:t>
        <a:bodyPr/>
        <a:lstStyle/>
        <a:p>
          <a:r>
            <a:rPr lang="en-GB" sz="1600"/>
            <a:t>LIT 1-20a/LIT 2-20a</a:t>
          </a:r>
        </a:p>
      </dgm:t>
    </dgm:pt>
    <dgm:pt modelId="{26FCA507-00F1-4C03-8ABB-D3785BE9CDD5}" type="parTrans" cxnId="{CB47A1F5-7088-4A8D-B5AD-D0ABF23BC8ED}">
      <dgm:prSet/>
      <dgm:spPr/>
      <dgm:t>
        <a:bodyPr/>
        <a:lstStyle/>
        <a:p>
          <a:endParaRPr lang="en-GB"/>
        </a:p>
      </dgm:t>
    </dgm:pt>
    <dgm:pt modelId="{7F06247C-80C4-4C1E-AAF8-06576E2EE52E}" type="sibTrans" cxnId="{CB47A1F5-7088-4A8D-B5AD-D0ABF23BC8ED}">
      <dgm:prSet/>
      <dgm:spPr/>
      <dgm:t>
        <a:bodyPr/>
        <a:lstStyle/>
        <a:p>
          <a:endParaRPr lang="en-GB"/>
        </a:p>
      </dgm:t>
    </dgm:pt>
    <dgm:pt modelId="{EA28B794-335D-4910-AE5F-FED55E53E28E}">
      <dgm:prSet phldrT="[Text]" custT="1"/>
      <dgm:spPr/>
      <dgm:t>
        <a:bodyPr/>
        <a:lstStyle/>
        <a:p>
          <a:r>
            <a:rPr lang="en-GB" sz="1600"/>
            <a:t>LIT 2-24a</a:t>
          </a:r>
        </a:p>
      </dgm:t>
    </dgm:pt>
    <dgm:pt modelId="{0055DA94-1818-4B53-A190-AB09BEB3ABA4}" type="parTrans" cxnId="{2742D8BE-3473-480E-9D41-B8A457CCF729}">
      <dgm:prSet/>
      <dgm:spPr/>
      <dgm:t>
        <a:bodyPr/>
        <a:lstStyle/>
        <a:p>
          <a:endParaRPr lang="en-GB"/>
        </a:p>
      </dgm:t>
    </dgm:pt>
    <dgm:pt modelId="{F7F9E29C-E5F7-4180-9B06-19C4B08B35AF}" type="sibTrans" cxnId="{2742D8BE-3473-480E-9D41-B8A457CCF729}">
      <dgm:prSet/>
      <dgm:spPr/>
      <dgm:t>
        <a:bodyPr/>
        <a:lstStyle/>
        <a:p>
          <a:endParaRPr lang="en-GB"/>
        </a:p>
      </dgm:t>
    </dgm:pt>
    <dgm:pt modelId="{98E61261-1119-4694-B88F-D09927EE31F6}">
      <dgm:prSet phldrT="[Text]" custT="1"/>
      <dgm:spPr/>
      <dgm:t>
        <a:bodyPr/>
        <a:lstStyle/>
        <a:p>
          <a:r>
            <a:rPr lang="en-GB" sz="1600"/>
            <a:t>MTH 2-12a</a:t>
          </a:r>
        </a:p>
      </dgm:t>
    </dgm:pt>
    <dgm:pt modelId="{C7746860-705E-4466-89FC-3BC6A09E5D36}" type="parTrans" cxnId="{269E7C68-CAF2-4215-AF33-463A85C8C9AC}">
      <dgm:prSet/>
      <dgm:spPr/>
      <dgm:t>
        <a:bodyPr/>
        <a:lstStyle/>
        <a:p>
          <a:endParaRPr lang="en-GB"/>
        </a:p>
      </dgm:t>
    </dgm:pt>
    <dgm:pt modelId="{BFA21D99-452F-4611-BC2A-36A8C73F5ADC}" type="sibTrans" cxnId="{269E7C68-CAF2-4215-AF33-463A85C8C9AC}">
      <dgm:prSet/>
      <dgm:spPr/>
      <dgm:t>
        <a:bodyPr/>
        <a:lstStyle/>
        <a:p>
          <a:endParaRPr lang="en-GB"/>
        </a:p>
      </dgm:t>
    </dgm:pt>
    <dgm:pt modelId="{69731744-AE75-4EC8-A525-4D04AD8F1345}">
      <dgm:prSet phldrT="[Text]" custT="1"/>
      <dgm:spPr/>
      <dgm:t>
        <a:bodyPr/>
        <a:lstStyle/>
        <a:p>
          <a:r>
            <a:rPr lang="en-GB" sz="1600"/>
            <a:t>MNU 2-20a</a:t>
          </a:r>
        </a:p>
      </dgm:t>
    </dgm:pt>
    <dgm:pt modelId="{40C55FE4-4261-47D1-912A-BF585CAD69BD}" type="parTrans" cxnId="{8248D14D-3A53-4162-9263-15BB2DFAF356}">
      <dgm:prSet/>
      <dgm:spPr/>
      <dgm:t>
        <a:bodyPr/>
        <a:lstStyle/>
        <a:p>
          <a:endParaRPr lang="en-GB"/>
        </a:p>
      </dgm:t>
    </dgm:pt>
    <dgm:pt modelId="{73ED8A07-F84A-41A0-AA3C-F3037B231066}" type="sibTrans" cxnId="{8248D14D-3A53-4162-9263-15BB2DFAF356}">
      <dgm:prSet/>
      <dgm:spPr/>
      <dgm:t>
        <a:bodyPr/>
        <a:lstStyle/>
        <a:p>
          <a:endParaRPr lang="en-GB"/>
        </a:p>
      </dgm:t>
    </dgm:pt>
    <dgm:pt modelId="{060B1D11-E74B-4947-8F39-7E6F49616257}">
      <dgm:prSet phldrT="[Text]" custT="1"/>
      <dgm:spPr/>
      <dgm:t>
        <a:bodyPr/>
        <a:lstStyle/>
        <a:p>
          <a:r>
            <a:rPr lang="en-GB" sz="1600"/>
            <a:t>MNU 2-20b</a:t>
          </a:r>
        </a:p>
      </dgm:t>
    </dgm:pt>
    <dgm:pt modelId="{0346C9CC-1D47-4138-A587-9766CDD9AE4C}" type="parTrans" cxnId="{D25D4B16-7968-4696-AB83-C3DDCC0AB62F}">
      <dgm:prSet/>
      <dgm:spPr/>
      <dgm:t>
        <a:bodyPr/>
        <a:lstStyle/>
        <a:p>
          <a:endParaRPr lang="en-GB"/>
        </a:p>
      </dgm:t>
    </dgm:pt>
    <dgm:pt modelId="{987B6A6C-1615-4C43-B9B7-30A517F02E0B}" type="sibTrans" cxnId="{D25D4B16-7968-4696-AB83-C3DDCC0AB62F}">
      <dgm:prSet/>
      <dgm:spPr/>
      <dgm:t>
        <a:bodyPr/>
        <a:lstStyle/>
        <a:p>
          <a:endParaRPr lang="en-GB"/>
        </a:p>
      </dgm:t>
    </dgm:pt>
    <dgm:pt modelId="{BA0D888C-A268-4AE4-949E-23E7BF0016F4}">
      <dgm:prSet phldrT="[Text]" custT="1"/>
      <dgm:spPr/>
      <dgm:t>
        <a:bodyPr/>
        <a:lstStyle/>
        <a:p>
          <a:r>
            <a:rPr lang="en-GB" sz="1600"/>
            <a:t>EXA 2-13a</a:t>
          </a:r>
        </a:p>
      </dgm:t>
    </dgm:pt>
    <dgm:pt modelId="{C148BD20-4220-4C57-A6A0-4833F5EDFBAD}" type="parTrans" cxnId="{A856506C-A671-45E0-8E8E-56AF901936BD}">
      <dgm:prSet/>
      <dgm:spPr/>
      <dgm:t>
        <a:bodyPr/>
        <a:lstStyle/>
        <a:p>
          <a:endParaRPr lang="en-GB"/>
        </a:p>
      </dgm:t>
    </dgm:pt>
    <dgm:pt modelId="{A7CB0E4C-4F5E-488C-AE2F-8EDB31958762}" type="sibTrans" cxnId="{A856506C-A671-45E0-8E8E-56AF901936BD}">
      <dgm:prSet/>
      <dgm:spPr/>
      <dgm:t>
        <a:bodyPr/>
        <a:lstStyle/>
        <a:p>
          <a:endParaRPr lang="en-GB"/>
        </a:p>
      </dgm:t>
    </dgm:pt>
    <dgm:pt modelId="{252B2CE2-A0B9-48B7-BDFD-7D8EED055136}">
      <dgm:prSet phldrT="[Text]" custT="1"/>
      <dgm:spPr/>
      <dgm:t>
        <a:bodyPr/>
        <a:lstStyle/>
        <a:p>
          <a:r>
            <a:rPr lang="en-GB" sz="1600" dirty="0"/>
            <a:t>EXA 2-14a</a:t>
          </a:r>
        </a:p>
      </dgm:t>
    </dgm:pt>
    <dgm:pt modelId="{A3EC6754-32E5-486C-81A4-840F3CA3E7F2}" type="parTrans" cxnId="{C90B8EC5-8015-439A-94B4-01C2062D37B3}">
      <dgm:prSet/>
      <dgm:spPr/>
      <dgm:t>
        <a:bodyPr/>
        <a:lstStyle/>
        <a:p>
          <a:endParaRPr lang="en-GB"/>
        </a:p>
      </dgm:t>
    </dgm:pt>
    <dgm:pt modelId="{422F79E0-AC68-4A6B-A29A-69C3EF825462}" type="sibTrans" cxnId="{C90B8EC5-8015-439A-94B4-01C2062D37B3}">
      <dgm:prSet/>
      <dgm:spPr/>
      <dgm:t>
        <a:bodyPr/>
        <a:lstStyle/>
        <a:p>
          <a:endParaRPr lang="en-GB"/>
        </a:p>
      </dgm:t>
    </dgm:pt>
    <dgm:pt modelId="{CD456817-7A11-41FF-ADC1-F7F0CFBEE4FE}">
      <dgm:prSet phldrT="[Text]"/>
      <dgm:spPr/>
      <dgm:t>
        <a:bodyPr/>
        <a:lstStyle/>
        <a:p>
          <a:endParaRPr lang="en-GB" sz="1900">
            <a:solidFill>
              <a:schemeClr val="tx1"/>
            </a:solidFill>
          </a:endParaRPr>
        </a:p>
      </dgm:t>
    </dgm:pt>
    <dgm:pt modelId="{9B38896B-58A7-4AB0-B71F-E1806E74C2C6}" type="parTrans" cxnId="{93211691-9A3A-43B8-94D8-EB4E257149B9}">
      <dgm:prSet/>
      <dgm:spPr/>
      <dgm:t>
        <a:bodyPr/>
        <a:lstStyle/>
        <a:p>
          <a:endParaRPr lang="en-GB"/>
        </a:p>
      </dgm:t>
    </dgm:pt>
    <dgm:pt modelId="{42DA90F0-4E20-4B43-869E-61A01D664CD8}" type="sibTrans" cxnId="{93211691-9A3A-43B8-94D8-EB4E257149B9}">
      <dgm:prSet/>
      <dgm:spPr/>
      <dgm:t>
        <a:bodyPr/>
        <a:lstStyle/>
        <a:p>
          <a:endParaRPr lang="en-GB"/>
        </a:p>
      </dgm:t>
    </dgm:pt>
    <dgm:pt modelId="{F8A4A682-37D1-40BB-BDAC-0E30451D8E63}">
      <dgm:prSet phldrT="[Text]" custT="1"/>
      <dgm:spPr/>
      <dgm:t>
        <a:bodyPr/>
        <a:lstStyle/>
        <a:p>
          <a:r>
            <a:rPr lang="en-GB" sz="1600"/>
            <a:t>SCN 2-02a</a:t>
          </a:r>
        </a:p>
      </dgm:t>
    </dgm:pt>
    <dgm:pt modelId="{25A3D8C5-B82B-470D-AA96-0C05175A4DF7}" type="parTrans" cxnId="{96BFF83D-235A-4120-8A0D-4857275EB09A}">
      <dgm:prSet/>
      <dgm:spPr/>
      <dgm:t>
        <a:bodyPr/>
        <a:lstStyle/>
        <a:p>
          <a:endParaRPr lang="en-GB"/>
        </a:p>
      </dgm:t>
    </dgm:pt>
    <dgm:pt modelId="{BC1FC337-EBE4-4A1A-929C-41DCCCAA37DF}" type="sibTrans" cxnId="{96BFF83D-235A-4120-8A0D-4857275EB09A}">
      <dgm:prSet/>
      <dgm:spPr/>
      <dgm:t>
        <a:bodyPr/>
        <a:lstStyle/>
        <a:p>
          <a:endParaRPr lang="en-GB"/>
        </a:p>
      </dgm:t>
    </dgm:pt>
    <dgm:pt modelId="{5ABBA57D-C254-4260-8D9B-7D65119F0EEF}">
      <dgm:prSet phldrT="[Text]" custT="1"/>
      <dgm:spPr/>
      <dgm:t>
        <a:bodyPr/>
        <a:lstStyle/>
        <a:p>
          <a:r>
            <a:rPr lang="en-GB" sz="1600"/>
            <a:t>SCN 2-12b</a:t>
          </a:r>
        </a:p>
      </dgm:t>
    </dgm:pt>
    <dgm:pt modelId="{15170849-7425-43C3-9E46-EAB557AE1031}" type="parTrans" cxnId="{BA2D0440-4A70-40E8-9726-6E1333F56952}">
      <dgm:prSet/>
      <dgm:spPr/>
      <dgm:t>
        <a:bodyPr/>
        <a:lstStyle/>
        <a:p>
          <a:endParaRPr lang="en-GB"/>
        </a:p>
      </dgm:t>
    </dgm:pt>
    <dgm:pt modelId="{1C19DDC7-BFF5-46B8-8B76-944016A7D2C9}" type="sibTrans" cxnId="{BA2D0440-4A70-40E8-9726-6E1333F56952}">
      <dgm:prSet/>
      <dgm:spPr/>
      <dgm:t>
        <a:bodyPr/>
        <a:lstStyle/>
        <a:p>
          <a:endParaRPr lang="en-GB"/>
        </a:p>
      </dgm:t>
    </dgm:pt>
    <dgm:pt modelId="{3BC47762-3B75-4C46-A567-AB2F7ABCF1A4}">
      <dgm:prSet phldrT="[Text]" custT="1"/>
      <dgm:spPr/>
      <dgm:t>
        <a:bodyPr/>
        <a:lstStyle/>
        <a:p>
          <a:r>
            <a:rPr lang="en-GB" sz="1600"/>
            <a:t>SCN 2-14a</a:t>
          </a:r>
        </a:p>
      </dgm:t>
    </dgm:pt>
    <dgm:pt modelId="{FA996949-E92A-4468-AD98-E6B497A6CAE3}" type="parTrans" cxnId="{F4D7E55B-F152-442E-B941-261111F44C89}">
      <dgm:prSet/>
      <dgm:spPr/>
      <dgm:t>
        <a:bodyPr/>
        <a:lstStyle/>
        <a:p>
          <a:endParaRPr lang="en-GB"/>
        </a:p>
      </dgm:t>
    </dgm:pt>
    <dgm:pt modelId="{7AEBCFAE-202A-4275-93F1-AF068C7439BE}" type="sibTrans" cxnId="{F4D7E55B-F152-442E-B941-261111F44C89}">
      <dgm:prSet/>
      <dgm:spPr/>
      <dgm:t>
        <a:bodyPr/>
        <a:lstStyle/>
        <a:p>
          <a:endParaRPr lang="en-GB"/>
        </a:p>
      </dgm:t>
    </dgm:pt>
    <dgm:pt modelId="{E387E04C-BA8D-4F26-BCCC-2F32AE12EF3D}">
      <dgm:prSet phldrT="[Text]" custT="1"/>
      <dgm:spPr/>
      <dgm:t>
        <a:bodyPr/>
        <a:lstStyle/>
        <a:p>
          <a:r>
            <a:rPr lang="en-GB" sz="1600"/>
            <a:t>SCN 2-14b</a:t>
          </a:r>
        </a:p>
      </dgm:t>
    </dgm:pt>
    <dgm:pt modelId="{06C3074E-280E-458E-835C-428D710F740A}" type="parTrans" cxnId="{5C0B478B-1056-483A-8960-F827EE3458BF}">
      <dgm:prSet/>
      <dgm:spPr/>
      <dgm:t>
        <a:bodyPr/>
        <a:lstStyle/>
        <a:p>
          <a:endParaRPr lang="en-GB"/>
        </a:p>
      </dgm:t>
    </dgm:pt>
    <dgm:pt modelId="{BCD3B1F4-4856-4A9E-B5D9-A1B82DCA77AC}" type="sibTrans" cxnId="{5C0B478B-1056-483A-8960-F827EE3458BF}">
      <dgm:prSet/>
      <dgm:spPr/>
      <dgm:t>
        <a:bodyPr/>
        <a:lstStyle/>
        <a:p>
          <a:endParaRPr lang="en-GB"/>
        </a:p>
      </dgm:t>
    </dgm:pt>
    <dgm:pt modelId="{CFD7F320-9FBF-4B06-85D4-1776CC4586A7}">
      <dgm:prSet phldrT="[Text]" custT="1"/>
      <dgm:spPr/>
      <dgm:t>
        <a:bodyPr/>
        <a:lstStyle/>
        <a:p>
          <a:r>
            <a:rPr lang="en-GB" sz="1600"/>
            <a:t>SCN 2-20b</a:t>
          </a:r>
        </a:p>
      </dgm:t>
    </dgm:pt>
    <dgm:pt modelId="{57B3DADF-8E93-4437-8DBA-6C3EAB0DCC26}" type="parTrans" cxnId="{2C324EC8-C043-432D-B869-3AD2574121DB}">
      <dgm:prSet/>
      <dgm:spPr/>
      <dgm:t>
        <a:bodyPr/>
        <a:lstStyle/>
        <a:p>
          <a:endParaRPr lang="en-GB"/>
        </a:p>
      </dgm:t>
    </dgm:pt>
    <dgm:pt modelId="{A1797103-8AC4-4082-B4A3-B533CC3C1CEA}" type="sibTrans" cxnId="{2C324EC8-C043-432D-B869-3AD2574121DB}">
      <dgm:prSet/>
      <dgm:spPr/>
      <dgm:t>
        <a:bodyPr/>
        <a:lstStyle/>
        <a:p>
          <a:endParaRPr lang="en-GB"/>
        </a:p>
      </dgm:t>
    </dgm:pt>
    <dgm:pt modelId="{59A3AFE2-65AE-40CD-AA10-CB56503237C7}">
      <dgm:prSet phldrT="[Text]" custT="1"/>
      <dgm:spPr/>
      <dgm:t>
        <a:bodyPr/>
        <a:lstStyle/>
        <a:p>
          <a:r>
            <a:rPr lang="en-GB" sz="1600"/>
            <a:t>SOC 2-12a</a:t>
          </a:r>
        </a:p>
      </dgm:t>
    </dgm:pt>
    <dgm:pt modelId="{7AF41D7F-3482-405A-830B-3EE8AE86B93C}" type="parTrans" cxnId="{A38BA500-F7CB-4903-873E-F62A95E604B6}">
      <dgm:prSet/>
      <dgm:spPr/>
      <dgm:t>
        <a:bodyPr/>
        <a:lstStyle/>
        <a:p>
          <a:endParaRPr lang="en-GB"/>
        </a:p>
      </dgm:t>
    </dgm:pt>
    <dgm:pt modelId="{EB4F400E-5B7C-47DF-A226-92D255BF876D}" type="sibTrans" cxnId="{A38BA500-F7CB-4903-873E-F62A95E604B6}">
      <dgm:prSet/>
      <dgm:spPr/>
      <dgm:t>
        <a:bodyPr/>
        <a:lstStyle/>
        <a:p>
          <a:endParaRPr lang="en-GB"/>
        </a:p>
      </dgm:t>
    </dgm:pt>
    <dgm:pt modelId="{AEEA7212-8506-4C28-882D-93EC4EB12279}">
      <dgm:prSet phldrT="[Text]" custT="1"/>
      <dgm:spPr/>
      <dgm:t>
        <a:bodyPr/>
        <a:lstStyle/>
        <a:p>
          <a:r>
            <a:rPr lang="en-GB" sz="1600"/>
            <a:t>SOC 2-16c</a:t>
          </a:r>
        </a:p>
      </dgm:t>
    </dgm:pt>
    <dgm:pt modelId="{6C54E646-E61F-4EE1-8FE1-E912E0B83212}" type="parTrans" cxnId="{D7A4590B-482A-4A3F-9F86-1F6B9DDF81EE}">
      <dgm:prSet/>
      <dgm:spPr/>
      <dgm:t>
        <a:bodyPr/>
        <a:lstStyle/>
        <a:p>
          <a:endParaRPr lang="en-GB"/>
        </a:p>
      </dgm:t>
    </dgm:pt>
    <dgm:pt modelId="{CB7A4506-4F89-476A-82D0-D1F20470D81A}" type="sibTrans" cxnId="{D7A4590B-482A-4A3F-9F86-1F6B9DDF81EE}">
      <dgm:prSet/>
      <dgm:spPr/>
      <dgm:t>
        <a:bodyPr/>
        <a:lstStyle/>
        <a:p>
          <a:endParaRPr lang="en-GB"/>
        </a:p>
      </dgm:t>
    </dgm:pt>
    <dgm:pt modelId="{DDD05413-D728-4BC3-A8DA-07A87837C617}" type="pres">
      <dgm:prSet presAssocID="{DA659ECD-A820-44D8-96B5-67D1BC0DE606}" presName="linearFlow" presStyleCnt="0">
        <dgm:presLayoutVars>
          <dgm:dir/>
          <dgm:animLvl val="lvl"/>
          <dgm:resizeHandles/>
        </dgm:presLayoutVars>
      </dgm:prSet>
      <dgm:spPr/>
    </dgm:pt>
    <dgm:pt modelId="{B7B8D43B-3A0A-4CD3-8653-213E5B5BD5F8}" type="pres">
      <dgm:prSet presAssocID="{5B2115D8-4792-4E34-8260-84E749027E4B}" presName="compositeNode" presStyleCnt="0">
        <dgm:presLayoutVars>
          <dgm:bulletEnabled val="1"/>
        </dgm:presLayoutVars>
      </dgm:prSet>
      <dgm:spPr/>
    </dgm:pt>
    <dgm:pt modelId="{1CF86D69-D96F-43A7-BC99-B441CD64928E}" type="pres">
      <dgm:prSet presAssocID="{5B2115D8-4792-4E34-8260-84E749027E4B}" presName="image" presStyleLbl="fgImgPlac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A356288B-7C31-4610-8DF3-47332F2DA46D}" type="pres">
      <dgm:prSet presAssocID="{5B2115D8-4792-4E34-8260-84E749027E4B}" presName="childNode" presStyleLbl="node1" presStyleIdx="0" presStyleCnt="5">
        <dgm:presLayoutVars>
          <dgm:bulletEnabled val="1"/>
        </dgm:presLayoutVars>
      </dgm:prSet>
      <dgm:spPr/>
    </dgm:pt>
    <dgm:pt modelId="{132B3BB3-0822-46BE-A54E-ABE3574EBC51}" type="pres">
      <dgm:prSet presAssocID="{5B2115D8-4792-4E34-8260-84E749027E4B}" presName="parentNode" presStyleLbl="revTx" presStyleIdx="0" presStyleCnt="5">
        <dgm:presLayoutVars>
          <dgm:chMax val="0"/>
          <dgm:bulletEnabled val="1"/>
        </dgm:presLayoutVars>
      </dgm:prSet>
      <dgm:spPr/>
    </dgm:pt>
    <dgm:pt modelId="{4776BBFC-F64C-4402-9016-DA6976C2E4BF}" type="pres">
      <dgm:prSet presAssocID="{E308AD84-6116-4C01-BC2F-5047C51A6701}" presName="sibTrans" presStyleCnt="0"/>
      <dgm:spPr/>
    </dgm:pt>
    <dgm:pt modelId="{C877323C-8072-4FF7-AAED-60472DFE9CE1}" type="pres">
      <dgm:prSet presAssocID="{9B2F8F1F-C01E-4009-B73A-B35BDCA71E65}" presName="compositeNode" presStyleCnt="0">
        <dgm:presLayoutVars>
          <dgm:bulletEnabled val="1"/>
        </dgm:presLayoutVars>
      </dgm:prSet>
      <dgm:spPr/>
    </dgm:pt>
    <dgm:pt modelId="{D19486E1-6BD9-4B6F-9B4E-F5D8026FFD0F}" type="pres">
      <dgm:prSet presAssocID="{9B2F8F1F-C01E-4009-B73A-B35BDCA71E65}" presName="image" presStyleLbl="fgImgPlac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bacus with solid fill"/>
        </a:ext>
      </dgm:extLst>
    </dgm:pt>
    <dgm:pt modelId="{91098B02-B365-457F-86E0-6F3BB4D71B59}" type="pres">
      <dgm:prSet presAssocID="{9B2F8F1F-C01E-4009-B73A-B35BDCA71E65}" presName="childNode" presStyleLbl="node1" presStyleIdx="1" presStyleCnt="5" custScaleY="99107" custLinFactNeighborX="-8626" custLinFactNeighborY="-787">
        <dgm:presLayoutVars>
          <dgm:bulletEnabled val="1"/>
        </dgm:presLayoutVars>
      </dgm:prSet>
      <dgm:spPr/>
    </dgm:pt>
    <dgm:pt modelId="{27A200C3-7561-4EFC-8159-72379BFFD01D}" type="pres">
      <dgm:prSet presAssocID="{9B2F8F1F-C01E-4009-B73A-B35BDCA71E65}" presName="parentNode" presStyleLbl="revTx" presStyleIdx="1" presStyleCnt="5" custLinFactNeighborX="-40735" custLinFactNeighborY="146">
        <dgm:presLayoutVars>
          <dgm:chMax val="0"/>
          <dgm:bulletEnabled val="1"/>
        </dgm:presLayoutVars>
      </dgm:prSet>
      <dgm:spPr/>
    </dgm:pt>
    <dgm:pt modelId="{AC3E8981-FC33-4D21-BB43-95CC9B098E2A}" type="pres">
      <dgm:prSet presAssocID="{F9300210-8276-44BA-9EDD-E7291742C8D0}" presName="sibTrans" presStyleCnt="0"/>
      <dgm:spPr/>
    </dgm:pt>
    <dgm:pt modelId="{16DE2AD7-6B9A-447B-A16F-9F2B442B150F}" type="pres">
      <dgm:prSet presAssocID="{583E6881-A235-4CD3-96DA-729412876620}" presName="compositeNode" presStyleCnt="0">
        <dgm:presLayoutVars>
          <dgm:bulletEnabled val="1"/>
        </dgm:presLayoutVars>
      </dgm:prSet>
      <dgm:spPr/>
    </dgm:pt>
    <dgm:pt modelId="{66BCEB94-D454-4AC0-A491-94FAA77A4602}" type="pres">
      <dgm:prSet presAssocID="{583E6881-A235-4CD3-96DA-729412876620}" presName="image" presStyleLbl="fgImgPlac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lette with solid fill"/>
        </a:ext>
      </dgm:extLst>
    </dgm:pt>
    <dgm:pt modelId="{F271AE3E-08B7-4222-B56D-B4C96ADF2ACD}" type="pres">
      <dgm:prSet presAssocID="{583E6881-A235-4CD3-96DA-729412876620}" presName="childNode" presStyleLbl="node1" presStyleIdx="2" presStyleCnt="5" custLinFactNeighborX="2489" custLinFactNeighborY="-1077">
        <dgm:presLayoutVars>
          <dgm:bulletEnabled val="1"/>
        </dgm:presLayoutVars>
      </dgm:prSet>
      <dgm:spPr/>
    </dgm:pt>
    <dgm:pt modelId="{7305BAC5-8378-4C04-8317-93D6781C795C}" type="pres">
      <dgm:prSet presAssocID="{583E6881-A235-4CD3-96DA-729412876620}" presName="parentNode" presStyleLbl="revTx" presStyleIdx="2" presStyleCnt="5">
        <dgm:presLayoutVars>
          <dgm:chMax val="0"/>
          <dgm:bulletEnabled val="1"/>
        </dgm:presLayoutVars>
      </dgm:prSet>
      <dgm:spPr/>
    </dgm:pt>
    <dgm:pt modelId="{84C63776-D7D8-436E-B7A6-66A09C8B37FF}" type="pres">
      <dgm:prSet presAssocID="{FFE6C456-2F24-4152-9C62-859F17503D40}" presName="sibTrans" presStyleCnt="0"/>
      <dgm:spPr/>
    </dgm:pt>
    <dgm:pt modelId="{F473D6A0-25DE-4609-82BB-F90A8F5F1854}" type="pres">
      <dgm:prSet presAssocID="{0A674481-CEF7-4E1E-B35C-C2EC0A187FB5}" presName="compositeNode" presStyleCnt="0">
        <dgm:presLayoutVars>
          <dgm:bulletEnabled val="1"/>
        </dgm:presLayoutVars>
      </dgm:prSet>
      <dgm:spPr/>
    </dgm:pt>
    <dgm:pt modelId="{7E728D92-3DB6-4BA2-A956-B80D0ECD03FC}" type="pres">
      <dgm:prSet presAssocID="{0A674481-CEF7-4E1E-B35C-C2EC0A187FB5}" presName="image" presStyleLbl="fgImgPlac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ant With Roots outline"/>
        </a:ext>
      </dgm:extLst>
    </dgm:pt>
    <dgm:pt modelId="{7B637BCA-B14B-49D0-AAF5-5B10FCD2DD0B}" type="pres">
      <dgm:prSet presAssocID="{0A674481-CEF7-4E1E-B35C-C2EC0A187FB5}" presName="childNode" presStyleLbl="node1" presStyleIdx="3" presStyleCnt="5">
        <dgm:presLayoutVars>
          <dgm:bulletEnabled val="1"/>
        </dgm:presLayoutVars>
      </dgm:prSet>
      <dgm:spPr/>
    </dgm:pt>
    <dgm:pt modelId="{7B2B4E4A-CE8E-42C3-8E61-78DAF4313A54}" type="pres">
      <dgm:prSet presAssocID="{0A674481-CEF7-4E1E-B35C-C2EC0A187FB5}" presName="parentNode" presStyleLbl="revTx" presStyleIdx="3" presStyleCnt="5">
        <dgm:presLayoutVars>
          <dgm:chMax val="0"/>
          <dgm:bulletEnabled val="1"/>
        </dgm:presLayoutVars>
      </dgm:prSet>
      <dgm:spPr/>
    </dgm:pt>
    <dgm:pt modelId="{37444CF4-FDB2-4CF0-87A4-E1636595077C}" type="pres">
      <dgm:prSet presAssocID="{E46DDEBE-318E-4D14-B422-1534831D552D}" presName="sibTrans" presStyleCnt="0"/>
      <dgm:spPr/>
    </dgm:pt>
    <dgm:pt modelId="{094CE439-2DF7-4A3B-B247-9E72E83EC6FC}" type="pres">
      <dgm:prSet presAssocID="{0D000A47-2922-4E63-B2FF-34BA048AA7E9}" presName="compositeNode" presStyleCnt="0">
        <dgm:presLayoutVars>
          <dgm:bulletEnabled val="1"/>
        </dgm:presLayoutVars>
      </dgm:prSet>
      <dgm:spPr/>
    </dgm:pt>
    <dgm:pt modelId="{2AB5CF9F-9F91-4031-B486-F8989414D9BA}" type="pres">
      <dgm:prSet presAssocID="{0D000A47-2922-4E63-B2FF-34BA048AA7E9}" presName="image" presStyleLbl="fgImgPlac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: Africa and Europe with solid fill"/>
        </a:ext>
      </dgm:extLst>
    </dgm:pt>
    <dgm:pt modelId="{691FF930-1DF6-4093-AC18-706A31B5E64E}" type="pres">
      <dgm:prSet presAssocID="{0D000A47-2922-4E63-B2FF-34BA048AA7E9}" presName="childNode" presStyleLbl="node1" presStyleIdx="4" presStyleCnt="5">
        <dgm:presLayoutVars>
          <dgm:bulletEnabled val="1"/>
        </dgm:presLayoutVars>
      </dgm:prSet>
      <dgm:spPr/>
    </dgm:pt>
    <dgm:pt modelId="{26247BF5-705F-4D41-868B-011E3719A3E3}" type="pres">
      <dgm:prSet presAssocID="{0D000A47-2922-4E63-B2FF-34BA048AA7E9}" presName="parentNode" presStyleLbl="revTx" presStyleIdx="4" presStyleCnt="5">
        <dgm:presLayoutVars>
          <dgm:chMax val="0"/>
          <dgm:bulletEnabled val="1"/>
        </dgm:presLayoutVars>
      </dgm:prSet>
      <dgm:spPr/>
    </dgm:pt>
  </dgm:ptLst>
  <dgm:cxnLst>
    <dgm:cxn modelId="{A38BA500-F7CB-4903-873E-F62A95E604B6}" srcId="{0D000A47-2922-4E63-B2FF-34BA048AA7E9}" destId="{59A3AFE2-65AE-40CD-AA10-CB56503237C7}" srcOrd="1" destOrd="0" parTransId="{7AF41D7F-3482-405A-830B-3EE8AE86B93C}" sibTransId="{EB4F400E-5B7C-47DF-A226-92D255BF876D}"/>
    <dgm:cxn modelId="{D8B70102-7E7D-4DD5-89A4-75503EAAD168}" srcId="{0A674481-CEF7-4E1E-B35C-C2EC0A187FB5}" destId="{7BF13DA4-4B1B-445B-83A6-161937C5D783}" srcOrd="6" destOrd="0" parTransId="{370BD8E4-6BEA-4625-A261-7E839F1DF232}" sibTransId="{C9722E84-993B-498F-9541-B578010F0BEE}"/>
    <dgm:cxn modelId="{849B9402-3A4B-44BD-ADBF-BA24D77ECA9D}" type="presOf" srcId="{CD456817-7A11-41FF-ADC1-F7F0CFBEE4FE}" destId="{F271AE3E-08B7-4222-B56D-B4C96ADF2ACD}" srcOrd="0" destOrd="3" presId="urn:microsoft.com/office/officeart/2005/8/layout/hList2"/>
    <dgm:cxn modelId="{D7A4590B-482A-4A3F-9F86-1F6B9DDF81EE}" srcId="{0D000A47-2922-4E63-B2FF-34BA048AA7E9}" destId="{AEEA7212-8506-4C28-882D-93EC4EB12279}" srcOrd="2" destOrd="0" parTransId="{6C54E646-E61F-4EE1-8FE1-E912E0B83212}" sibTransId="{CB7A4506-4F89-476A-82D0-D1F20470D81A}"/>
    <dgm:cxn modelId="{D25D4B16-7968-4696-AB83-C3DDCC0AB62F}" srcId="{9B2F8F1F-C01E-4009-B73A-B35BDCA71E65}" destId="{060B1D11-E74B-4947-8F39-7E6F49616257}" srcOrd="3" destOrd="0" parTransId="{0346C9CC-1D47-4138-A587-9766CDD9AE4C}" sibTransId="{987B6A6C-1615-4C43-B9B7-30A517F02E0B}"/>
    <dgm:cxn modelId="{F8A1BE34-1028-4B81-A9C7-AF3AC6D759F2}" type="presOf" srcId="{0419F75C-29EC-46B1-8FBC-E60F737E3029}" destId="{A356288B-7C31-4610-8DF3-47332F2DA46D}" srcOrd="0" destOrd="0" presId="urn:microsoft.com/office/officeart/2005/8/layout/hList2"/>
    <dgm:cxn modelId="{666F683A-587C-4443-A1A5-E8C9FB890E92}" type="presOf" srcId="{CFD7F320-9FBF-4B06-85D4-1776CC4586A7}" destId="{7B637BCA-B14B-49D0-AAF5-5B10FCD2DD0B}" srcOrd="0" destOrd="5" presId="urn:microsoft.com/office/officeart/2005/8/layout/hList2"/>
    <dgm:cxn modelId="{0766533A-96E8-406E-939D-54A1DA278CDA}" type="presOf" srcId="{7BF13DA4-4B1B-445B-83A6-161937C5D783}" destId="{7B637BCA-B14B-49D0-AAF5-5B10FCD2DD0B}" srcOrd="0" destOrd="6" presId="urn:microsoft.com/office/officeart/2005/8/layout/hList2"/>
    <dgm:cxn modelId="{EEFE4D3D-6300-4C07-B847-68008D693F92}" type="presOf" srcId="{DA659ECD-A820-44D8-96B5-67D1BC0DE606}" destId="{DDD05413-D728-4BC3-A8DA-07A87837C617}" srcOrd="0" destOrd="0" presId="urn:microsoft.com/office/officeart/2005/8/layout/hList2"/>
    <dgm:cxn modelId="{96BFF83D-235A-4120-8A0D-4857275EB09A}" srcId="{0A674481-CEF7-4E1E-B35C-C2EC0A187FB5}" destId="{F8A4A682-37D1-40BB-BDAC-0E30451D8E63}" srcOrd="1" destOrd="0" parTransId="{25A3D8C5-B82B-470D-AA96-0C05175A4DF7}" sibTransId="{BC1FC337-EBE4-4A1A-929C-41DCCCAA37DF}"/>
    <dgm:cxn modelId="{3F4A2D3F-BE80-43E4-AD8F-64B187BF315E}" srcId="{DA659ECD-A820-44D8-96B5-67D1BC0DE606}" destId="{583E6881-A235-4CD3-96DA-729412876620}" srcOrd="2" destOrd="0" parTransId="{E4808AEF-2450-40B1-9342-45AB4B058A57}" sibTransId="{FFE6C456-2F24-4152-9C62-859F17503D40}"/>
    <dgm:cxn modelId="{BA2D0440-4A70-40E8-9726-6E1333F56952}" srcId="{0A674481-CEF7-4E1E-B35C-C2EC0A187FB5}" destId="{5ABBA57D-C254-4260-8D9B-7D65119F0EEF}" srcOrd="2" destOrd="0" parTransId="{15170849-7425-43C3-9E46-EAB557AE1031}" sibTransId="{1C19DDC7-BFF5-46B8-8B76-944016A7D2C9}"/>
    <dgm:cxn modelId="{F4D7E55B-F152-442E-B941-261111F44C89}" srcId="{0A674481-CEF7-4E1E-B35C-C2EC0A187FB5}" destId="{3BC47762-3B75-4C46-A567-AB2F7ABCF1A4}" srcOrd="3" destOrd="0" parTransId="{FA996949-E92A-4468-AD98-E6B497A6CAE3}" sibTransId="{7AEBCFAE-202A-4275-93F1-AF068C7439BE}"/>
    <dgm:cxn modelId="{0A722E61-CD99-4B24-B900-0CF1CC08692A}" srcId="{5B2115D8-4792-4E34-8260-84E749027E4B}" destId="{1574D686-A65D-40CD-BED0-FBCF888EC2BE}" srcOrd="3" destOrd="0" parTransId="{AB649ED7-85DD-47E2-8360-8E085968A55E}" sibTransId="{2E0A8108-42B1-4D53-A604-E1C0617ED3B7}"/>
    <dgm:cxn modelId="{147F4342-A7B0-4E68-9CC1-73CDA44551CE}" type="presOf" srcId="{5ABBA57D-C254-4260-8D9B-7D65119F0EEF}" destId="{7B637BCA-B14B-49D0-AAF5-5B10FCD2DD0B}" srcOrd="0" destOrd="2" presId="urn:microsoft.com/office/officeart/2005/8/layout/hList2"/>
    <dgm:cxn modelId="{F5108E64-E7B4-4E9A-9629-F9CEBAE58B2E}" srcId="{DA659ECD-A820-44D8-96B5-67D1BC0DE606}" destId="{5B2115D8-4792-4E34-8260-84E749027E4B}" srcOrd="0" destOrd="0" parTransId="{673ADBB1-0A3A-44BA-8FD9-D6A6E88A3EF2}" sibTransId="{E308AD84-6116-4C01-BC2F-5047C51A6701}"/>
    <dgm:cxn modelId="{36404865-37F0-4F64-98D9-C96375132097}" type="presOf" srcId="{3BC47762-3B75-4C46-A567-AB2F7ABCF1A4}" destId="{7B637BCA-B14B-49D0-AAF5-5B10FCD2DD0B}" srcOrd="0" destOrd="3" presId="urn:microsoft.com/office/officeart/2005/8/layout/hList2"/>
    <dgm:cxn modelId="{C0F95268-92EA-4D19-B905-ACDF1F2EB290}" srcId="{9B2F8F1F-C01E-4009-B73A-B35BDCA71E65}" destId="{A1E115DC-DE53-4DCA-B85D-42699C966BE2}" srcOrd="0" destOrd="0" parTransId="{D3367953-F95B-4F6F-94B3-F8C59A589B2F}" sibTransId="{E1EEC483-2BBD-490E-85D6-FEC4DAB57166}"/>
    <dgm:cxn modelId="{269E7C68-CAF2-4215-AF33-463A85C8C9AC}" srcId="{9B2F8F1F-C01E-4009-B73A-B35BDCA71E65}" destId="{98E61261-1119-4694-B88F-D09927EE31F6}" srcOrd="1" destOrd="0" parTransId="{C7746860-705E-4466-89FC-3BC6A09E5D36}" sibTransId="{BFA21D99-452F-4611-BC2A-36A8C73F5ADC}"/>
    <dgm:cxn modelId="{9A2EB86A-D166-4CDC-BBAA-B38B23DD2388}" type="presOf" srcId="{1574D686-A65D-40CD-BED0-FBCF888EC2BE}" destId="{A356288B-7C31-4610-8DF3-47332F2DA46D}" srcOrd="0" destOrd="3" presId="urn:microsoft.com/office/officeart/2005/8/layout/hList2"/>
    <dgm:cxn modelId="{A856506C-A671-45E0-8E8E-56AF901936BD}" srcId="{583E6881-A235-4CD3-96DA-729412876620}" destId="{BA0D888C-A268-4AE4-949E-23E7BF0016F4}" srcOrd="1" destOrd="0" parTransId="{C148BD20-4220-4C57-A6A0-4833F5EDFBAD}" sibTransId="{A7CB0E4C-4F5E-488C-AE2F-8EDB31958762}"/>
    <dgm:cxn modelId="{8248D14D-3A53-4162-9263-15BB2DFAF356}" srcId="{9B2F8F1F-C01E-4009-B73A-B35BDCA71E65}" destId="{69731744-AE75-4EC8-A525-4D04AD8F1345}" srcOrd="2" destOrd="0" parTransId="{40C55FE4-4261-47D1-912A-BF585CAD69BD}" sibTransId="{73ED8A07-F84A-41A0-AA3C-F3037B231066}"/>
    <dgm:cxn modelId="{471E8E50-0A6B-46C0-9DEC-4B3F93BBA21C}" type="presOf" srcId="{BA0D888C-A268-4AE4-949E-23E7BF0016F4}" destId="{F271AE3E-08B7-4222-B56D-B4C96ADF2ACD}" srcOrd="0" destOrd="1" presId="urn:microsoft.com/office/officeart/2005/8/layout/hList2"/>
    <dgm:cxn modelId="{76477474-D365-437A-BF84-C57BCC136949}" type="presOf" srcId="{F1050B66-1823-4C39-A931-34D6EFA05C39}" destId="{691FF930-1DF6-4093-AC18-706A31B5E64E}" srcOrd="0" destOrd="0" presId="urn:microsoft.com/office/officeart/2005/8/layout/hList2"/>
    <dgm:cxn modelId="{3442ED54-2A6A-48B1-802C-DAFF13B0D6F2}" srcId="{583E6881-A235-4CD3-96DA-729412876620}" destId="{D0D75C6E-6084-4B60-A50C-7F0CFD335500}" srcOrd="0" destOrd="0" parTransId="{A2E25AF9-5285-4A2D-A149-9333AA2163C8}" sibTransId="{252980D2-5CC4-474C-9801-CA7FA46E71A9}"/>
    <dgm:cxn modelId="{C51A5A56-3168-4E65-8433-1C869C2E0016}" type="presOf" srcId="{325854F9-FCD0-44C7-9B8B-6D3BA00107A7}" destId="{A356288B-7C31-4610-8DF3-47332F2DA46D}" srcOrd="0" destOrd="5" presId="urn:microsoft.com/office/officeart/2005/8/layout/hList2"/>
    <dgm:cxn modelId="{F2CBFD77-859F-4C4A-A4DA-57A734E8863E}" srcId="{DA659ECD-A820-44D8-96B5-67D1BC0DE606}" destId="{9B2F8F1F-C01E-4009-B73A-B35BDCA71E65}" srcOrd="1" destOrd="0" parTransId="{23EBC76E-2753-422A-A46B-697818D49BE1}" sibTransId="{F9300210-8276-44BA-9EDD-E7291742C8D0}"/>
    <dgm:cxn modelId="{17970B59-F33F-43C7-91A8-6F97B3DA33EC}" type="presOf" srcId="{AEEA7212-8506-4C28-882D-93EC4EB12279}" destId="{691FF930-1DF6-4093-AC18-706A31B5E64E}" srcOrd="0" destOrd="2" presId="urn:microsoft.com/office/officeart/2005/8/layout/hList2"/>
    <dgm:cxn modelId="{40975D59-50D9-441D-BA4E-865D245109E3}" type="presOf" srcId="{583E6881-A235-4CD3-96DA-729412876620}" destId="{7305BAC5-8378-4C04-8317-93D6781C795C}" srcOrd="0" destOrd="0" presId="urn:microsoft.com/office/officeart/2005/8/layout/hList2"/>
    <dgm:cxn modelId="{4DAE507F-0E85-406E-94F6-98E123852190}" srcId="{5B2115D8-4792-4E34-8260-84E749027E4B}" destId="{0419F75C-29EC-46B1-8FBC-E60F737E3029}" srcOrd="0" destOrd="0" parTransId="{53980894-77A2-46D5-9858-C355C7E65F95}" sibTransId="{6C342E80-403B-45EC-A802-3C920A78C62E}"/>
    <dgm:cxn modelId="{F937EE80-5ECD-41D0-ACFF-63AAD4FF7066}" srcId="{5B2115D8-4792-4E34-8260-84E749027E4B}" destId="{ECDA84FA-7E00-4A82-AF27-7BC649204843}" srcOrd="4" destOrd="0" parTransId="{FBD10E8D-FBD3-4CE4-9998-9FE839FE298B}" sibTransId="{84F60FC7-9D7B-4888-B9FC-BE9C8CC86004}"/>
    <dgm:cxn modelId="{5C0B478B-1056-483A-8960-F827EE3458BF}" srcId="{0A674481-CEF7-4E1E-B35C-C2EC0A187FB5}" destId="{E387E04C-BA8D-4F26-BCCC-2F32AE12EF3D}" srcOrd="4" destOrd="0" parTransId="{06C3074E-280E-458E-835C-428D710F740A}" sibTransId="{BCD3B1F4-4856-4A9E-B5D9-A1B82DCA77AC}"/>
    <dgm:cxn modelId="{3C91368D-192A-4344-B474-D48B470CE430}" type="presOf" srcId="{67814F56-4F54-4596-A2C0-348B52097E41}" destId="{7B637BCA-B14B-49D0-AAF5-5B10FCD2DD0B}" srcOrd="0" destOrd="0" presId="urn:microsoft.com/office/officeart/2005/8/layout/hList2"/>
    <dgm:cxn modelId="{93211691-9A3A-43B8-94D8-EB4E257149B9}" srcId="{583E6881-A235-4CD3-96DA-729412876620}" destId="{CD456817-7A11-41FF-ADC1-F7F0CFBEE4FE}" srcOrd="3" destOrd="0" parTransId="{9B38896B-58A7-4AB0-B71F-E1806E74C2C6}" sibTransId="{42DA90F0-4E20-4B43-869E-61A01D664CD8}"/>
    <dgm:cxn modelId="{289D3291-2F17-4B80-AD95-799FC39A2B73}" srcId="{DA659ECD-A820-44D8-96B5-67D1BC0DE606}" destId="{0D000A47-2922-4E63-B2FF-34BA048AA7E9}" srcOrd="4" destOrd="0" parTransId="{003F807B-3A26-479C-837E-7D26EF2B6F69}" sibTransId="{F5A0AEA4-1266-4794-A425-59C9E4D773B5}"/>
    <dgm:cxn modelId="{9F5FAB91-1342-40CD-A4FD-78E5E581EF1E}" type="presOf" srcId="{A1E115DC-DE53-4DCA-B85D-42699C966BE2}" destId="{91098B02-B365-457F-86E0-6F3BB4D71B59}" srcOrd="0" destOrd="0" presId="urn:microsoft.com/office/officeart/2005/8/layout/hList2"/>
    <dgm:cxn modelId="{F8A64A93-7672-4523-83D4-3215427D741D}" type="presOf" srcId="{D00CEDFB-011F-4779-BAD9-DBB8E3E4EC28}" destId="{A356288B-7C31-4610-8DF3-47332F2DA46D}" srcOrd="0" destOrd="2" presId="urn:microsoft.com/office/officeart/2005/8/layout/hList2"/>
    <dgm:cxn modelId="{40360E95-7F8D-4B69-A38C-999DD6DA11B1}" type="presOf" srcId="{D0D75C6E-6084-4B60-A50C-7F0CFD335500}" destId="{F271AE3E-08B7-4222-B56D-B4C96ADF2ACD}" srcOrd="0" destOrd="0" presId="urn:microsoft.com/office/officeart/2005/8/layout/hList2"/>
    <dgm:cxn modelId="{35D5A197-FCA8-49D7-A8EC-1596064FB010}" type="presOf" srcId="{69731744-AE75-4EC8-A525-4D04AD8F1345}" destId="{91098B02-B365-457F-86E0-6F3BB4D71B59}" srcOrd="0" destOrd="2" presId="urn:microsoft.com/office/officeart/2005/8/layout/hList2"/>
    <dgm:cxn modelId="{A9DC389E-8F4B-4EC9-BB10-D916821F7AA6}" type="presOf" srcId="{ECDA84FA-7E00-4A82-AF27-7BC649204843}" destId="{A356288B-7C31-4610-8DF3-47332F2DA46D}" srcOrd="0" destOrd="4" presId="urn:microsoft.com/office/officeart/2005/8/layout/hList2"/>
    <dgm:cxn modelId="{105EDD9F-5973-4C73-B17C-7F688B475B73}" srcId="{0D000A47-2922-4E63-B2FF-34BA048AA7E9}" destId="{E5A5F778-1EBC-4772-A414-E7BDAC2535B6}" srcOrd="3" destOrd="0" parTransId="{74642111-BB78-4BD3-A807-15DC843791EB}" sibTransId="{D99FC8EB-5EDE-4D2F-8277-63A3E7687DC8}"/>
    <dgm:cxn modelId="{AADBF9AB-753C-4B38-8FD9-F81DB3BADD76}" type="presOf" srcId="{9B2F8F1F-C01E-4009-B73A-B35BDCA71E65}" destId="{27A200C3-7561-4EFC-8159-72379BFFD01D}" srcOrd="0" destOrd="0" presId="urn:microsoft.com/office/officeart/2005/8/layout/hList2"/>
    <dgm:cxn modelId="{856BA9AE-6CAF-45EE-958D-6B999EFCBC69}" type="presOf" srcId="{252B2CE2-A0B9-48B7-BDFD-7D8EED055136}" destId="{F271AE3E-08B7-4222-B56D-B4C96ADF2ACD}" srcOrd="0" destOrd="2" presId="urn:microsoft.com/office/officeart/2005/8/layout/hList2"/>
    <dgm:cxn modelId="{8997E7AE-06CF-462C-8676-BA42407D6A8D}" type="presOf" srcId="{0D000A47-2922-4E63-B2FF-34BA048AA7E9}" destId="{26247BF5-705F-4D41-868B-011E3719A3E3}" srcOrd="0" destOrd="0" presId="urn:microsoft.com/office/officeart/2005/8/layout/hList2"/>
    <dgm:cxn modelId="{430803B6-8DDD-4599-9F68-73ECBB90BC87}" type="presOf" srcId="{F8A4A682-37D1-40BB-BDAC-0E30451D8E63}" destId="{7B637BCA-B14B-49D0-AAF5-5B10FCD2DD0B}" srcOrd="0" destOrd="1" presId="urn:microsoft.com/office/officeart/2005/8/layout/hList2"/>
    <dgm:cxn modelId="{FD3637B7-8F1F-4E8C-9293-A1CA2B0EA3C4}" srcId="{5B2115D8-4792-4E34-8260-84E749027E4B}" destId="{A9705D2C-6A99-496D-AF65-646733F30EC8}" srcOrd="1" destOrd="0" parTransId="{594B853B-8CDC-44CF-A361-6C5715A7E1C9}" sibTransId="{34DB87B0-59E1-43E6-B1D4-4C738523724A}"/>
    <dgm:cxn modelId="{408CA1B8-8C21-4A2F-A936-D7FB8DDE081A}" srcId="{DA659ECD-A820-44D8-96B5-67D1BC0DE606}" destId="{0A674481-CEF7-4E1E-B35C-C2EC0A187FB5}" srcOrd="3" destOrd="0" parTransId="{A8A722B1-9D52-465D-8EA5-4C14A03F905F}" sibTransId="{E46DDEBE-318E-4D14-B422-1534831D552D}"/>
    <dgm:cxn modelId="{DFBCF8B8-D98C-41D4-9FFF-DA545E6165ED}" srcId="{0A674481-CEF7-4E1E-B35C-C2EC0A187FB5}" destId="{67814F56-4F54-4596-A2C0-348B52097E41}" srcOrd="0" destOrd="0" parTransId="{FE9C0252-20C9-4B01-A7E4-F088F4110825}" sibTransId="{44345441-84D0-4D54-9E85-C74C4ABB7C10}"/>
    <dgm:cxn modelId="{1D5C83BB-706E-449A-A2C0-C65FBBAB60AF}" type="presOf" srcId="{E5A5F778-1EBC-4772-A414-E7BDAC2535B6}" destId="{691FF930-1DF6-4093-AC18-706A31B5E64E}" srcOrd="0" destOrd="3" presId="urn:microsoft.com/office/officeart/2005/8/layout/hList2"/>
    <dgm:cxn modelId="{E5ABF7BD-9AD3-45A9-8496-54953FC3EFC4}" type="presOf" srcId="{59A3AFE2-65AE-40CD-AA10-CB56503237C7}" destId="{691FF930-1DF6-4093-AC18-706A31B5E64E}" srcOrd="0" destOrd="1" presId="urn:microsoft.com/office/officeart/2005/8/layout/hList2"/>
    <dgm:cxn modelId="{2742D8BE-3473-480E-9D41-B8A457CCF729}" srcId="{5B2115D8-4792-4E34-8260-84E749027E4B}" destId="{EA28B794-335D-4910-AE5F-FED55E53E28E}" srcOrd="6" destOrd="0" parTransId="{0055DA94-1818-4B53-A190-AB09BEB3ABA4}" sibTransId="{F7F9E29C-E5F7-4180-9B06-19C4B08B35AF}"/>
    <dgm:cxn modelId="{1349E2C1-5D7F-4D40-8FB3-E7E73959D6E8}" type="presOf" srcId="{98E61261-1119-4694-B88F-D09927EE31F6}" destId="{91098B02-B365-457F-86E0-6F3BB4D71B59}" srcOrd="0" destOrd="1" presId="urn:microsoft.com/office/officeart/2005/8/layout/hList2"/>
    <dgm:cxn modelId="{A3FB39C4-DC7E-4B17-A81C-2C0FB89DB3AE}" type="presOf" srcId="{060B1D11-E74B-4947-8F39-7E6F49616257}" destId="{91098B02-B365-457F-86E0-6F3BB4D71B59}" srcOrd="0" destOrd="3" presId="urn:microsoft.com/office/officeart/2005/8/layout/hList2"/>
    <dgm:cxn modelId="{C90B8EC5-8015-439A-94B4-01C2062D37B3}" srcId="{583E6881-A235-4CD3-96DA-729412876620}" destId="{252B2CE2-A0B9-48B7-BDFD-7D8EED055136}" srcOrd="2" destOrd="0" parTransId="{A3EC6754-32E5-486C-81A4-840F3CA3E7F2}" sibTransId="{422F79E0-AC68-4A6B-A29A-69C3EF825462}"/>
    <dgm:cxn modelId="{325CD7C7-CE7B-4A06-A010-7433076B76F3}" srcId="{0D000A47-2922-4E63-B2FF-34BA048AA7E9}" destId="{F1050B66-1823-4C39-A931-34D6EFA05C39}" srcOrd="0" destOrd="0" parTransId="{C73938B4-967A-4DE7-A5C2-55094C96A355}" sibTransId="{E06D8E4C-5399-4D4F-AD63-4EE9B09D1077}"/>
    <dgm:cxn modelId="{2C324EC8-C043-432D-B869-3AD2574121DB}" srcId="{0A674481-CEF7-4E1E-B35C-C2EC0A187FB5}" destId="{CFD7F320-9FBF-4B06-85D4-1776CC4586A7}" srcOrd="5" destOrd="0" parTransId="{57B3DADF-8E93-4437-8DBA-6C3EAB0DCC26}" sibTransId="{A1797103-8AC4-4082-B4A3-B533CC3C1CEA}"/>
    <dgm:cxn modelId="{F9477CCF-C295-42BE-9070-7E831858BC26}" srcId="{5B2115D8-4792-4E34-8260-84E749027E4B}" destId="{D00CEDFB-011F-4779-BAD9-DBB8E3E4EC28}" srcOrd="2" destOrd="0" parTransId="{850ACA8C-7EEC-40A6-8EB8-713CA6DAE310}" sibTransId="{01752AF4-FCC1-47E7-97B5-9AC4366D0841}"/>
    <dgm:cxn modelId="{CFA6F4D2-5691-42A4-8839-8E9EDDE9EC58}" type="presOf" srcId="{5B2115D8-4792-4E34-8260-84E749027E4B}" destId="{132B3BB3-0822-46BE-A54E-ABE3574EBC51}" srcOrd="0" destOrd="0" presId="urn:microsoft.com/office/officeart/2005/8/layout/hList2"/>
    <dgm:cxn modelId="{D686DDDB-2CAE-40BC-972E-241CBC41CA48}" type="presOf" srcId="{A9705D2C-6A99-496D-AF65-646733F30EC8}" destId="{A356288B-7C31-4610-8DF3-47332F2DA46D}" srcOrd="0" destOrd="1" presId="urn:microsoft.com/office/officeart/2005/8/layout/hList2"/>
    <dgm:cxn modelId="{1C974ADF-F49C-4D56-A9E2-74781A154F16}" type="presOf" srcId="{EA28B794-335D-4910-AE5F-FED55E53E28E}" destId="{A356288B-7C31-4610-8DF3-47332F2DA46D}" srcOrd="0" destOrd="6" presId="urn:microsoft.com/office/officeart/2005/8/layout/hList2"/>
    <dgm:cxn modelId="{E3601DE3-AD6E-4868-827E-FD5080606220}" type="presOf" srcId="{0A674481-CEF7-4E1E-B35C-C2EC0A187FB5}" destId="{7B2B4E4A-CE8E-42C3-8E61-78DAF4313A54}" srcOrd="0" destOrd="0" presId="urn:microsoft.com/office/officeart/2005/8/layout/hList2"/>
    <dgm:cxn modelId="{E0257CF1-FCA6-4CCF-9F73-264749FAAE62}" type="presOf" srcId="{E387E04C-BA8D-4F26-BCCC-2F32AE12EF3D}" destId="{7B637BCA-B14B-49D0-AAF5-5B10FCD2DD0B}" srcOrd="0" destOrd="4" presId="urn:microsoft.com/office/officeart/2005/8/layout/hList2"/>
    <dgm:cxn modelId="{CB47A1F5-7088-4A8D-B5AD-D0ABF23BC8ED}" srcId="{5B2115D8-4792-4E34-8260-84E749027E4B}" destId="{325854F9-FCD0-44C7-9B8B-6D3BA00107A7}" srcOrd="5" destOrd="0" parTransId="{26FCA507-00F1-4C03-8ABB-D3785BE9CDD5}" sibTransId="{7F06247C-80C4-4C1E-AAF8-06576E2EE52E}"/>
    <dgm:cxn modelId="{744834F2-3B26-4F2B-9794-164B1A333786}" type="presParOf" srcId="{DDD05413-D728-4BC3-A8DA-07A87837C617}" destId="{B7B8D43B-3A0A-4CD3-8653-213E5B5BD5F8}" srcOrd="0" destOrd="0" presId="urn:microsoft.com/office/officeart/2005/8/layout/hList2"/>
    <dgm:cxn modelId="{1A61666D-1A0D-41B7-8CD8-75D046FCB3E0}" type="presParOf" srcId="{B7B8D43B-3A0A-4CD3-8653-213E5B5BD5F8}" destId="{1CF86D69-D96F-43A7-BC99-B441CD64928E}" srcOrd="0" destOrd="0" presId="urn:microsoft.com/office/officeart/2005/8/layout/hList2"/>
    <dgm:cxn modelId="{DF3806DB-C5CD-43CB-BB9B-CA1C50904A1B}" type="presParOf" srcId="{B7B8D43B-3A0A-4CD3-8653-213E5B5BD5F8}" destId="{A356288B-7C31-4610-8DF3-47332F2DA46D}" srcOrd="1" destOrd="0" presId="urn:microsoft.com/office/officeart/2005/8/layout/hList2"/>
    <dgm:cxn modelId="{323877D8-ABD4-4A6E-A28B-46226877ECAD}" type="presParOf" srcId="{B7B8D43B-3A0A-4CD3-8653-213E5B5BD5F8}" destId="{132B3BB3-0822-46BE-A54E-ABE3574EBC51}" srcOrd="2" destOrd="0" presId="urn:microsoft.com/office/officeart/2005/8/layout/hList2"/>
    <dgm:cxn modelId="{42FE5C9E-1870-4F91-A65A-C515166DB9E3}" type="presParOf" srcId="{DDD05413-D728-4BC3-A8DA-07A87837C617}" destId="{4776BBFC-F64C-4402-9016-DA6976C2E4BF}" srcOrd="1" destOrd="0" presId="urn:microsoft.com/office/officeart/2005/8/layout/hList2"/>
    <dgm:cxn modelId="{77933295-8DDA-4CC1-9409-2C7683FC3638}" type="presParOf" srcId="{DDD05413-D728-4BC3-A8DA-07A87837C617}" destId="{C877323C-8072-4FF7-AAED-60472DFE9CE1}" srcOrd="2" destOrd="0" presId="urn:microsoft.com/office/officeart/2005/8/layout/hList2"/>
    <dgm:cxn modelId="{462F9C53-D6D6-40C7-A859-E4D3E8B65F0D}" type="presParOf" srcId="{C877323C-8072-4FF7-AAED-60472DFE9CE1}" destId="{D19486E1-6BD9-4B6F-9B4E-F5D8026FFD0F}" srcOrd="0" destOrd="0" presId="urn:microsoft.com/office/officeart/2005/8/layout/hList2"/>
    <dgm:cxn modelId="{337902CE-4556-4AAB-A547-7A047332EB30}" type="presParOf" srcId="{C877323C-8072-4FF7-AAED-60472DFE9CE1}" destId="{91098B02-B365-457F-86E0-6F3BB4D71B59}" srcOrd="1" destOrd="0" presId="urn:microsoft.com/office/officeart/2005/8/layout/hList2"/>
    <dgm:cxn modelId="{FD1E8407-9E56-48D2-9EF3-AF829610623C}" type="presParOf" srcId="{C877323C-8072-4FF7-AAED-60472DFE9CE1}" destId="{27A200C3-7561-4EFC-8159-72379BFFD01D}" srcOrd="2" destOrd="0" presId="urn:microsoft.com/office/officeart/2005/8/layout/hList2"/>
    <dgm:cxn modelId="{4D59750D-6970-430A-80A4-03229E58965A}" type="presParOf" srcId="{DDD05413-D728-4BC3-A8DA-07A87837C617}" destId="{AC3E8981-FC33-4D21-BB43-95CC9B098E2A}" srcOrd="3" destOrd="0" presId="urn:microsoft.com/office/officeart/2005/8/layout/hList2"/>
    <dgm:cxn modelId="{1E303D73-7081-4F25-8444-62E2D8BF5C3B}" type="presParOf" srcId="{DDD05413-D728-4BC3-A8DA-07A87837C617}" destId="{16DE2AD7-6B9A-447B-A16F-9F2B442B150F}" srcOrd="4" destOrd="0" presId="urn:microsoft.com/office/officeart/2005/8/layout/hList2"/>
    <dgm:cxn modelId="{F6D07679-7A85-4D08-80A0-C1D16FA5D71B}" type="presParOf" srcId="{16DE2AD7-6B9A-447B-A16F-9F2B442B150F}" destId="{66BCEB94-D454-4AC0-A491-94FAA77A4602}" srcOrd="0" destOrd="0" presId="urn:microsoft.com/office/officeart/2005/8/layout/hList2"/>
    <dgm:cxn modelId="{62F46612-173C-4F76-A5F4-2D1AF9273069}" type="presParOf" srcId="{16DE2AD7-6B9A-447B-A16F-9F2B442B150F}" destId="{F271AE3E-08B7-4222-B56D-B4C96ADF2ACD}" srcOrd="1" destOrd="0" presId="urn:microsoft.com/office/officeart/2005/8/layout/hList2"/>
    <dgm:cxn modelId="{0E3DD0EA-EAB4-4CB3-B991-F0F2744384E2}" type="presParOf" srcId="{16DE2AD7-6B9A-447B-A16F-9F2B442B150F}" destId="{7305BAC5-8378-4C04-8317-93D6781C795C}" srcOrd="2" destOrd="0" presId="urn:microsoft.com/office/officeart/2005/8/layout/hList2"/>
    <dgm:cxn modelId="{308FBB8F-A1F3-42AA-9AD6-727103283505}" type="presParOf" srcId="{DDD05413-D728-4BC3-A8DA-07A87837C617}" destId="{84C63776-D7D8-436E-B7A6-66A09C8B37FF}" srcOrd="5" destOrd="0" presId="urn:microsoft.com/office/officeart/2005/8/layout/hList2"/>
    <dgm:cxn modelId="{F28F8ABC-B3AE-47A5-94DC-411BE3174051}" type="presParOf" srcId="{DDD05413-D728-4BC3-A8DA-07A87837C617}" destId="{F473D6A0-25DE-4609-82BB-F90A8F5F1854}" srcOrd="6" destOrd="0" presId="urn:microsoft.com/office/officeart/2005/8/layout/hList2"/>
    <dgm:cxn modelId="{4C89D6B1-08CA-499F-8A28-B6BBD34DEBB8}" type="presParOf" srcId="{F473D6A0-25DE-4609-82BB-F90A8F5F1854}" destId="{7E728D92-3DB6-4BA2-A956-B80D0ECD03FC}" srcOrd="0" destOrd="0" presId="urn:microsoft.com/office/officeart/2005/8/layout/hList2"/>
    <dgm:cxn modelId="{EF302C24-1154-4F6C-ADFD-D332E0D99ED5}" type="presParOf" srcId="{F473D6A0-25DE-4609-82BB-F90A8F5F1854}" destId="{7B637BCA-B14B-49D0-AAF5-5B10FCD2DD0B}" srcOrd="1" destOrd="0" presId="urn:microsoft.com/office/officeart/2005/8/layout/hList2"/>
    <dgm:cxn modelId="{6D7EFFE6-6332-4A98-948A-7ECAA09702EC}" type="presParOf" srcId="{F473D6A0-25DE-4609-82BB-F90A8F5F1854}" destId="{7B2B4E4A-CE8E-42C3-8E61-78DAF4313A54}" srcOrd="2" destOrd="0" presId="urn:microsoft.com/office/officeart/2005/8/layout/hList2"/>
    <dgm:cxn modelId="{37955E5F-ECFC-4E42-B3BC-6F9A70B8899B}" type="presParOf" srcId="{DDD05413-D728-4BC3-A8DA-07A87837C617}" destId="{37444CF4-FDB2-4CF0-87A4-E1636595077C}" srcOrd="7" destOrd="0" presId="urn:microsoft.com/office/officeart/2005/8/layout/hList2"/>
    <dgm:cxn modelId="{2AC485A1-F83E-4F18-9E7A-FF8DA35CB923}" type="presParOf" srcId="{DDD05413-D728-4BC3-A8DA-07A87837C617}" destId="{094CE439-2DF7-4A3B-B247-9E72E83EC6FC}" srcOrd="8" destOrd="0" presId="urn:microsoft.com/office/officeart/2005/8/layout/hList2"/>
    <dgm:cxn modelId="{EEA052DB-CF7D-414F-A957-F49BD63E074A}" type="presParOf" srcId="{094CE439-2DF7-4A3B-B247-9E72E83EC6FC}" destId="{2AB5CF9F-9F91-4031-B486-F8989414D9BA}" srcOrd="0" destOrd="0" presId="urn:microsoft.com/office/officeart/2005/8/layout/hList2"/>
    <dgm:cxn modelId="{6B154ADB-7EB1-4EFA-B2D1-954279F79651}" type="presParOf" srcId="{094CE439-2DF7-4A3B-B247-9E72E83EC6FC}" destId="{691FF930-1DF6-4093-AC18-706A31B5E64E}" srcOrd="1" destOrd="0" presId="urn:microsoft.com/office/officeart/2005/8/layout/hList2"/>
    <dgm:cxn modelId="{15A88BC0-9918-400A-A8B5-DA6557919DBD}" type="presParOf" srcId="{094CE439-2DF7-4A3B-B247-9E72E83EC6FC}" destId="{26247BF5-705F-4D41-868B-011E3719A3E3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659ECD-A820-44D8-96B5-67D1BC0DE606}" type="doc">
      <dgm:prSet loTypeId="urn:microsoft.com/office/officeart/2005/8/layout/h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5B2115D8-4792-4E34-8260-84E749027E4B}">
      <dgm:prSet phldrT="[Text]"/>
      <dgm:spPr/>
      <dgm:t>
        <a:bodyPr/>
        <a:lstStyle/>
        <a:p>
          <a:r>
            <a:rPr lang="en-GB"/>
            <a:t>Literacy and Language</a:t>
          </a:r>
        </a:p>
      </dgm:t>
    </dgm:pt>
    <dgm:pt modelId="{673ADBB1-0A3A-44BA-8FD9-D6A6E88A3EF2}" type="parTrans" cxnId="{F5108E64-E7B4-4E9A-9629-F9CEBAE58B2E}">
      <dgm:prSet/>
      <dgm:spPr/>
      <dgm:t>
        <a:bodyPr/>
        <a:lstStyle/>
        <a:p>
          <a:endParaRPr lang="en-GB"/>
        </a:p>
      </dgm:t>
    </dgm:pt>
    <dgm:pt modelId="{E308AD84-6116-4C01-BC2F-5047C51A6701}" type="sibTrans" cxnId="{F5108E64-E7B4-4E9A-9629-F9CEBAE58B2E}">
      <dgm:prSet/>
      <dgm:spPr/>
      <dgm:t>
        <a:bodyPr/>
        <a:lstStyle/>
        <a:p>
          <a:endParaRPr lang="en-GB"/>
        </a:p>
      </dgm:t>
    </dgm:pt>
    <dgm:pt modelId="{0419F75C-29EC-46B1-8FBC-E60F737E3029}">
      <dgm:prSet phldrT="[Text]"/>
      <dgm:spPr/>
      <dgm:t>
        <a:bodyPr/>
        <a:lstStyle/>
        <a:p>
          <a:r>
            <a:rPr lang="en-GB"/>
            <a:t>Local legends around Panda, Snow Leopard</a:t>
          </a:r>
        </a:p>
      </dgm:t>
    </dgm:pt>
    <dgm:pt modelId="{53980894-77A2-46D5-9858-C355C7E65F95}" type="parTrans" cxnId="{4DAE507F-0E85-406E-94F6-98E123852190}">
      <dgm:prSet/>
      <dgm:spPr/>
      <dgm:t>
        <a:bodyPr/>
        <a:lstStyle/>
        <a:p>
          <a:endParaRPr lang="en-GB"/>
        </a:p>
      </dgm:t>
    </dgm:pt>
    <dgm:pt modelId="{6C342E80-403B-45EC-A802-3C920A78C62E}" type="sibTrans" cxnId="{4DAE507F-0E85-406E-94F6-98E123852190}">
      <dgm:prSet/>
      <dgm:spPr/>
      <dgm:t>
        <a:bodyPr/>
        <a:lstStyle/>
        <a:p>
          <a:endParaRPr lang="en-GB"/>
        </a:p>
      </dgm:t>
    </dgm:pt>
    <dgm:pt modelId="{9B2F8F1F-C01E-4009-B73A-B35BDCA71E65}">
      <dgm:prSet phldrT="[Text]"/>
      <dgm:spPr/>
      <dgm:t>
        <a:bodyPr/>
        <a:lstStyle/>
        <a:p>
          <a:r>
            <a:rPr lang="en-GB"/>
            <a:t>Numeracy</a:t>
          </a:r>
        </a:p>
      </dgm:t>
    </dgm:pt>
    <dgm:pt modelId="{23EBC76E-2753-422A-A46B-697818D49BE1}" type="parTrans" cxnId="{F2CBFD77-859F-4C4A-A4DA-57A734E8863E}">
      <dgm:prSet/>
      <dgm:spPr/>
      <dgm:t>
        <a:bodyPr/>
        <a:lstStyle/>
        <a:p>
          <a:endParaRPr lang="en-GB"/>
        </a:p>
      </dgm:t>
    </dgm:pt>
    <dgm:pt modelId="{F9300210-8276-44BA-9EDD-E7291742C8D0}" type="sibTrans" cxnId="{F2CBFD77-859F-4C4A-A4DA-57A734E8863E}">
      <dgm:prSet/>
      <dgm:spPr/>
      <dgm:t>
        <a:bodyPr/>
        <a:lstStyle/>
        <a:p>
          <a:endParaRPr lang="en-GB"/>
        </a:p>
      </dgm:t>
    </dgm:pt>
    <dgm:pt modelId="{A1E115DC-DE53-4DCA-B85D-42699C966BE2}">
      <dgm:prSet phldrT="[Text]"/>
      <dgm:spPr/>
      <dgm:t>
        <a:bodyPr/>
        <a:lstStyle/>
        <a:p>
          <a:r>
            <a:rPr lang="en-GB"/>
            <a:t>Estimation – panda growth mass and length</a:t>
          </a:r>
        </a:p>
      </dgm:t>
    </dgm:pt>
    <dgm:pt modelId="{D3367953-F95B-4F6F-94B3-F8C59A589B2F}" type="parTrans" cxnId="{C0F95268-92EA-4D19-B905-ACDF1F2EB290}">
      <dgm:prSet/>
      <dgm:spPr/>
      <dgm:t>
        <a:bodyPr/>
        <a:lstStyle/>
        <a:p>
          <a:endParaRPr lang="en-GB"/>
        </a:p>
      </dgm:t>
    </dgm:pt>
    <dgm:pt modelId="{E1EEC483-2BBD-490E-85D6-FEC4DAB57166}" type="sibTrans" cxnId="{C0F95268-92EA-4D19-B905-ACDF1F2EB290}">
      <dgm:prSet/>
      <dgm:spPr/>
      <dgm:t>
        <a:bodyPr/>
        <a:lstStyle/>
        <a:p>
          <a:endParaRPr lang="en-GB"/>
        </a:p>
      </dgm:t>
    </dgm:pt>
    <dgm:pt modelId="{583E6881-A235-4CD3-96DA-729412876620}">
      <dgm:prSet phldrT="[Text]"/>
      <dgm:spPr/>
      <dgm:t>
        <a:bodyPr/>
        <a:lstStyle/>
        <a:p>
          <a:r>
            <a:rPr lang="en-GB"/>
            <a:t>Expressive Arts</a:t>
          </a:r>
        </a:p>
      </dgm:t>
    </dgm:pt>
    <dgm:pt modelId="{E4808AEF-2450-40B1-9342-45AB4B058A57}" type="parTrans" cxnId="{3F4A2D3F-BE80-43E4-AD8F-64B187BF315E}">
      <dgm:prSet/>
      <dgm:spPr/>
      <dgm:t>
        <a:bodyPr/>
        <a:lstStyle/>
        <a:p>
          <a:endParaRPr lang="en-GB"/>
        </a:p>
      </dgm:t>
    </dgm:pt>
    <dgm:pt modelId="{FFE6C456-2F24-4152-9C62-859F17503D40}" type="sibTrans" cxnId="{3F4A2D3F-BE80-43E4-AD8F-64B187BF315E}">
      <dgm:prSet/>
      <dgm:spPr/>
      <dgm:t>
        <a:bodyPr/>
        <a:lstStyle/>
        <a:p>
          <a:endParaRPr lang="en-GB"/>
        </a:p>
      </dgm:t>
    </dgm:pt>
    <dgm:pt modelId="{D0D75C6E-6084-4B60-A50C-7F0CFD335500}">
      <dgm:prSet phldrT="[Text]"/>
      <dgm:spPr/>
      <dgm:t>
        <a:bodyPr/>
        <a:lstStyle/>
        <a:p>
          <a:r>
            <a:rPr lang="en-GB"/>
            <a:t> Bamboozled play – available on request.</a:t>
          </a:r>
        </a:p>
      </dgm:t>
    </dgm:pt>
    <dgm:pt modelId="{A2E25AF9-5285-4A2D-A149-9333AA2163C8}" type="parTrans" cxnId="{3442ED54-2A6A-48B1-802C-DAFF13B0D6F2}">
      <dgm:prSet/>
      <dgm:spPr/>
      <dgm:t>
        <a:bodyPr/>
        <a:lstStyle/>
        <a:p>
          <a:endParaRPr lang="en-GB"/>
        </a:p>
      </dgm:t>
    </dgm:pt>
    <dgm:pt modelId="{252980D2-5CC4-474C-9801-CA7FA46E71A9}" type="sibTrans" cxnId="{3442ED54-2A6A-48B1-802C-DAFF13B0D6F2}">
      <dgm:prSet/>
      <dgm:spPr/>
      <dgm:t>
        <a:bodyPr/>
        <a:lstStyle/>
        <a:p>
          <a:endParaRPr lang="en-GB"/>
        </a:p>
      </dgm:t>
    </dgm:pt>
    <dgm:pt modelId="{0D000A47-2922-4E63-B2FF-34BA048AA7E9}">
      <dgm:prSet phldrT="[Text]"/>
      <dgm:spPr/>
      <dgm:t>
        <a:bodyPr/>
        <a:lstStyle/>
        <a:p>
          <a:r>
            <a:rPr lang="en-GB"/>
            <a:t>Social Studies</a:t>
          </a:r>
        </a:p>
      </dgm:t>
    </dgm:pt>
    <dgm:pt modelId="{003F807B-3A26-479C-837E-7D26EF2B6F69}" type="parTrans" cxnId="{289D3291-2F17-4B80-AD95-799FC39A2B73}">
      <dgm:prSet/>
      <dgm:spPr/>
      <dgm:t>
        <a:bodyPr/>
        <a:lstStyle/>
        <a:p>
          <a:endParaRPr lang="en-GB"/>
        </a:p>
      </dgm:t>
    </dgm:pt>
    <dgm:pt modelId="{F5A0AEA4-1266-4794-A425-59C9E4D773B5}" type="sibTrans" cxnId="{289D3291-2F17-4B80-AD95-799FC39A2B73}">
      <dgm:prSet/>
      <dgm:spPr/>
      <dgm:t>
        <a:bodyPr/>
        <a:lstStyle/>
        <a:p>
          <a:endParaRPr lang="en-GB"/>
        </a:p>
      </dgm:t>
    </dgm:pt>
    <dgm:pt modelId="{67814F56-4F54-4596-A2C0-348B52097E41}">
      <dgm:prSet phldrT="[Text]"/>
      <dgm:spPr/>
      <dgm:t>
        <a:bodyPr/>
        <a:lstStyle/>
        <a:p>
          <a:r>
            <a:rPr lang="en-GB"/>
            <a:t>Classification – compare and contrast giant vs red panda</a:t>
          </a:r>
        </a:p>
      </dgm:t>
    </dgm:pt>
    <dgm:pt modelId="{FE9C0252-20C9-4B01-A7E4-F088F4110825}" type="parTrans" cxnId="{DFBCF8B8-D98C-41D4-9FFF-DA545E6165ED}">
      <dgm:prSet/>
      <dgm:spPr/>
      <dgm:t>
        <a:bodyPr/>
        <a:lstStyle/>
        <a:p>
          <a:endParaRPr lang="en-GB"/>
        </a:p>
      </dgm:t>
    </dgm:pt>
    <dgm:pt modelId="{44345441-84D0-4D54-9E85-C74C4ABB7C10}" type="sibTrans" cxnId="{DFBCF8B8-D98C-41D4-9FFF-DA545E6165ED}">
      <dgm:prSet/>
      <dgm:spPr/>
      <dgm:t>
        <a:bodyPr/>
        <a:lstStyle/>
        <a:p>
          <a:endParaRPr lang="en-GB"/>
        </a:p>
      </dgm:t>
    </dgm:pt>
    <dgm:pt modelId="{0A674481-CEF7-4E1E-B35C-C2EC0A187FB5}">
      <dgm:prSet phldrT="[Text]"/>
      <dgm:spPr/>
      <dgm:t>
        <a:bodyPr/>
        <a:lstStyle/>
        <a:p>
          <a:r>
            <a:rPr lang="en-GB"/>
            <a:t>Science</a:t>
          </a:r>
        </a:p>
      </dgm:t>
    </dgm:pt>
    <dgm:pt modelId="{A8A722B1-9D52-465D-8EA5-4C14A03F905F}" type="parTrans" cxnId="{408CA1B8-8C21-4A2F-A936-D7FB8DDE081A}">
      <dgm:prSet/>
      <dgm:spPr/>
      <dgm:t>
        <a:bodyPr/>
        <a:lstStyle/>
        <a:p>
          <a:endParaRPr lang="en-GB"/>
        </a:p>
      </dgm:t>
    </dgm:pt>
    <dgm:pt modelId="{E46DDEBE-318E-4D14-B422-1534831D552D}" type="sibTrans" cxnId="{408CA1B8-8C21-4A2F-A936-D7FB8DDE081A}">
      <dgm:prSet/>
      <dgm:spPr/>
      <dgm:t>
        <a:bodyPr/>
        <a:lstStyle/>
        <a:p>
          <a:endParaRPr lang="en-GB"/>
        </a:p>
      </dgm:t>
    </dgm:pt>
    <dgm:pt modelId="{7BF13DA4-4B1B-445B-83A6-161937C5D783}">
      <dgm:prSet phldrT="[Text]"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370BD8E4-6BEA-4625-A261-7E839F1DF232}" type="parTrans" cxnId="{D8B70102-7E7D-4DD5-89A4-75503EAAD168}">
      <dgm:prSet/>
      <dgm:spPr/>
      <dgm:t>
        <a:bodyPr/>
        <a:lstStyle/>
        <a:p>
          <a:endParaRPr lang="en-GB"/>
        </a:p>
      </dgm:t>
    </dgm:pt>
    <dgm:pt modelId="{C9722E84-993B-498F-9541-B578010F0BEE}" type="sibTrans" cxnId="{D8B70102-7E7D-4DD5-89A4-75503EAAD168}">
      <dgm:prSet/>
      <dgm:spPr/>
      <dgm:t>
        <a:bodyPr/>
        <a:lstStyle/>
        <a:p>
          <a:endParaRPr lang="en-GB"/>
        </a:p>
      </dgm:t>
    </dgm:pt>
    <dgm:pt modelId="{F1050B66-1823-4C39-A931-34D6EFA05C39}">
      <dgm:prSet phldrT="[Text]"/>
      <dgm:spPr/>
      <dgm:t>
        <a:bodyPr/>
        <a:lstStyle/>
        <a:p>
          <a:r>
            <a:rPr lang="en-GB"/>
            <a:t>Human impact on habitats (climate change, fragmentation, deforestation)</a:t>
          </a:r>
        </a:p>
      </dgm:t>
    </dgm:pt>
    <dgm:pt modelId="{C73938B4-967A-4DE7-A5C2-55094C96A355}" type="parTrans" cxnId="{325CD7C7-CE7B-4A06-A010-7433076B76F3}">
      <dgm:prSet/>
      <dgm:spPr/>
      <dgm:t>
        <a:bodyPr/>
        <a:lstStyle/>
        <a:p>
          <a:endParaRPr lang="en-GB"/>
        </a:p>
      </dgm:t>
    </dgm:pt>
    <dgm:pt modelId="{E06D8E4C-5399-4D4F-AD63-4EE9B09D1077}" type="sibTrans" cxnId="{325CD7C7-CE7B-4A06-A010-7433076B76F3}">
      <dgm:prSet/>
      <dgm:spPr/>
      <dgm:t>
        <a:bodyPr/>
        <a:lstStyle/>
        <a:p>
          <a:endParaRPr lang="en-GB"/>
        </a:p>
      </dgm:t>
    </dgm:pt>
    <dgm:pt modelId="{E5A5F778-1EBC-4772-A414-E7BDAC2535B6}">
      <dgm:prSet phldrT="[Text]"/>
      <dgm:spPr/>
      <dgm:t>
        <a:bodyPr/>
        <a:lstStyle/>
        <a:p>
          <a:endParaRPr lang="en-GB"/>
        </a:p>
      </dgm:t>
    </dgm:pt>
    <dgm:pt modelId="{74642111-BB78-4BD3-A807-15DC843791EB}" type="parTrans" cxnId="{105EDD9F-5973-4C73-B17C-7F688B475B73}">
      <dgm:prSet/>
      <dgm:spPr/>
      <dgm:t>
        <a:bodyPr/>
        <a:lstStyle/>
        <a:p>
          <a:endParaRPr lang="en-GB"/>
        </a:p>
      </dgm:t>
    </dgm:pt>
    <dgm:pt modelId="{D99FC8EB-5EDE-4D2F-8277-63A3E7687DC8}" type="sibTrans" cxnId="{105EDD9F-5973-4C73-B17C-7F688B475B73}">
      <dgm:prSet/>
      <dgm:spPr/>
      <dgm:t>
        <a:bodyPr/>
        <a:lstStyle/>
        <a:p>
          <a:endParaRPr lang="en-GB"/>
        </a:p>
      </dgm:t>
    </dgm:pt>
    <dgm:pt modelId="{CD456817-7A11-41FF-ADC1-F7F0CFBEE4FE}">
      <dgm:prSet phldrT="[Text]"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9B38896B-58A7-4AB0-B71F-E1806E74C2C6}" type="parTrans" cxnId="{93211691-9A3A-43B8-94D8-EB4E257149B9}">
      <dgm:prSet/>
      <dgm:spPr/>
      <dgm:t>
        <a:bodyPr/>
        <a:lstStyle/>
        <a:p>
          <a:endParaRPr lang="en-GB"/>
        </a:p>
      </dgm:t>
    </dgm:pt>
    <dgm:pt modelId="{42DA90F0-4E20-4B43-869E-61A01D664CD8}" type="sibTrans" cxnId="{93211691-9A3A-43B8-94D8-EB4E257149B9}">
      <dgm:prSet/>
      <dgm:spPr/>
      <dgm:t>
        <a:bodyPr/>
        <a:lstStyle/>
        <a:p>
          <a:endParaRPr lang="en-GB"/>
        </a:p>
      </dgm:t>
    </dgm:pt>
    <dgm:pt modelId="{3D45A366-CDF4-48B3-96E4-4671D443A8BB}">
      <dgm:prSet phldrT="[Text]"/>
      <dgm:spPr/>
      <dgm:t>
        <a:bodyPr/>
        <a:lstStyle/>
        <a:p>
          <a:r>
            <a:rPr lang="en-GB"/>
            <a:t>Non-chronological reports and fact files</a:t>
          </a:r>
        </a:p>
      </dgm:t>
    </dgm:pt>
    <dgm:pt modelId="{8DB51E5C-A12E-43E0-9C93-6599BF307326}" type="parTrans" cxnId="{8CF7E7A6-5FAF-4FE4-B39E-1AEC5A22B276}">
      <dgm:prSet/>
      <dgm:spPr/>
      <dgm:t>
        <a:bodyPr/>
        <a:lstStyle/>
        <a:p>
          <a:endParaRPr lang="en-GB"/>
        </a:p>
      </dgm:t>
    </dgm:pt>
    <dgm:pt modelId="{8337B509-810E-49CC-B135-F563D85F7C21}" type="sibTrans" cxnId="{8CF7E7A6-5FAF-4FE4-B39E-1AEC5A22B276}">
      <dgm:prSet/>
      <dgm:spPr/>
      <dgm:t>
        <a:bodyPr/>
        <a:lstStyle/>
        <a:p>
          <a:endParaRPr lang="en-GB"/>
        </a:p>
      </dgm:t>
    </dgm:pt>
    <dgm:pt modelId="{8B125EB2-CA5B-4E98-982A-B2905C21E321}">
      <dgm:prSet phldrT="[Text]"/>
      <dgm:spPr/>
      <dgm:t>
        <a:bodyPr/>
        <a:lstStyle/>
        <a:p>
          <a:r>
            <a:rPr lang="en-GB"/>
            <a:t>Han Pai Poetry</a:t>
          </a:r>
        </a:p>
      </dgm:t>
    </dgm:pt>
    <dgm:pt modelId="{7B644EEA-EC89-4786-A13B-2C6EAD69F764}" type="parTrans" cxnId="{5B969D5B-1711-4D70-A935-D9CA0E80AA58}">
      <dgm:prSet/>
      <dgm:spPr/>
      <dgm:t>
        <a:bodyPr/>
        <a:lstStyle/>
        <a:p>
          <a:endParaRPr lang="en-GB"/>
        </a:p>
      </dgm:t>
    </dgm:pt>
    <dgm:pt modelId="{12CB3904-DE60-4F09-83A0-B1ADACE8753C}" type="sibTrans" cxnId="{5B969D5B-1711-4D70-A935-D9CA0E80AA58}">
      <dgm:prSet/>
      <dgm:spPr/>
      <dgm:t>
        <a:bodyPr/>
        <a:lstStyle/>
        <a:p>
          <a:endParaRPr lang="en-GB"/>
        </a:p>
      </dgm:t>
    </dgm:pt>
    <dgm:pt modelId="{CA431844-8401-40A0-950C-7AE7F1CC5321}">
      <dgm:prSet phldrT="[Text]"/>
      <dgm:spPr/>
      <dgm:t>
        <a:bodyPr/>
        <a:lstStyle/>
        <a:p>
          <a:endParaRPr lang="en-GB"/>
        </a:p>
      </dgm:t>
    </dgm:pt>
    <dgm:pt modelId="{BAAF6162-7B10-40C4-A25C-C0EDD62E5408}" type="parTrans" cxnId="{CC16148D-3852-43D0-8EAC-BF9144820C67}">
      <dgm:prSet/>
      <dgm:spPr/>
      <dgm:t>
        <a:bodyPr/>
        <a:lstStyle/>
        <a:p>
          <a:endParaRPr lang="en-GB"/>
        </a:p>
      </dgm:t>
    </dgm:pt>
    <dgm:pt modelId="{4E9377F8-AB28-428E-A608-9D93CFDA7414}" type="sibTrans" cxnId="{CC16148D-3852-43D0-8EAC-BF9144820C67}">
      <dgm:prSet/>
      <dgm:spPr/>
      <dgm:t>
        <a:bodyPr/>
        <a:lstStyle/>
        <a:p>
          <a:endParaRPr lang="en-GB"/>
        </a:p>
      </dgm:t>
    </dgm:pt>
    <dgm:pt modelId="{7666E06B-8F01-4809-A343-BED150749036}">
      <dgm:prSet phldrT="[Text]"/>
      <dgm:spPr/>
      <dgm:t>
        <a:bodyPr/>
        <a:lstStyle/>
        <a:p>
          <a:r>
            <a:rPr lang="en-GB"/>
            <a:t>Story Mapping</a:t>
          </a:r>
        </a:p>
      </dgm:t>
    </dgm:pt>
    <dgm:pt modelId="{CB2A0F21-07E2-49DB-822A-28814E2522A3}" type="parTrans" cxnId="{8A552039-37A7-4E25-98BD-984E4A7B3DCD}">
      <dgm:prSet/>
      <dgm:spPr/>
      <dgm:t>
        <a:bodyPr/>
        <a:lstStyle/>
        <a:p>
          <a:endParaRPr lang="en-GB"/>
        </a:p>
      </dgm:t>
    </dgm:pt>
    <dgm:pt modelId="{9ACEBCE9-C758-48F7-9EC5-DC7054056BEB}" type="sibTrans" cxnId="{8A552039-37A7-4E25-98BD-984E4A7B3DCD}">
      <dgm:prSet/>
      <dgm:spPr/>
      <dgm:t>
        <a:bodyPr/>
        <a:lstStyle/>
        <a:p>
          <a:endParaRPr lang="en-GB"/>
        </a:p>
      </dgm:t>
    </dgm:pt>
    <dgm:pt modelId="{B4643E29-D4E1-4CC5-A460-B9915B85FD9A}">
      <dgm:prSet phldrT="[Text]"/>
      <dgm:spPr/>
      <dgm:t>
        <a:bodyPr/>
        <a:lstStyle/>
        <a:p>
          <a:r>
            <a:rPr lang="en-GB"/>
            <a:t>Estimation – diet and bamboo</a:t>
          </a:r>
        </a:p>
      </dgm:t>
    </dgm:pt>
    <dgm:pt modelId="{F2AE8CA2-388A-46B1-A40A-82E63E71DE4E}" type="parTrans" cxnId="{A8F92921-08D7-458F-8F7D-2DAE8C468C4E}">
      <dgm:prSet/>
      <dgm:spPr/>
      <dgm:t>
        <a:bodyPr/>
        <a:lstStyle/>
        <a:p>
          <a:endParaRPr lang="en-GB"/>
        </a:p>
      </dgm:t>
    </dgm:pt>
    <dgm:pt modelId="{E75DA994-CE2C-4E56-8202-4605E2806488}" type="sibTrans" cxnId="{A8F92921-08D7-458F-8F7D-2DAE8C468C4E}">
      <dgm:prSet/>
      <dgm:spPr/>
      <dgm:t>
        <a:bodyPr/>
        <a:lstStyle/>
        <a:p>
          <a:endParaRPr lang="en-GB"/>
        </a:p>
      </dgm:t>
    </dgm:pt>
    <dgm:pt modelId="{FE696EF3-127A-421C-9BE1-507B118AEB06}">
      <dgm:prSet phldrT="[Text]"/>
      <dgm:spPr/>
      <dgm:t>
        <a:bodyPr/>
        <a:lstStyle/>
        <a:p>
          <a:r>
            <a:rPr lang="en-GB"/>
            <a:t>Venn diagrams – Habitats, species, predators and prey</a:t>
          </a:r>
        </a:p>
      </dgm:t>
    </dgm:pt>
    <dgm:pt modelId="{C81B0C85-AB88-4F6A-9BCB-0C3161B53CEE}" type="parTrans" cxnId="{C3FB8B80-B369-48F8-A348-72F5397B852F}">
      <dgm:prSet/>
      <dgm:spPr/>
      <dgm:t>
        <a:bodyPr/>
        <a:lstStyle/>
        <a:p>
          <a:endParaRPr lang="en-GB"/>
        </a:p>
      </dgm:t>
    </dgm:pt>
    <dgm:pt modelId="{16EE6556-7201-4FC5-AF63-62989EF185C3}" type="sibTrans" cxnId="{C3FB8B80-B369-48F8-A348-72F5397B852F}">
      <dgm:prSet/>
      <dgm:spPr/>
      <dgm:t>
        <a:bodyPr/>
        <a:lstStyle/>
        <a:p>
          <a:endParaRPr lang="en-GB"/>
        </a:p>
      </dgm:t>
    </dgm:pt>
    <dgm:pt modelId="{1E9D8DD6-C84B-4FB8-844D-E2415FE0E722}">
      <dgm:prSet phldrT="[Text]"/>
      <dgm:spPr/>
      <dgm:t>
        <a:bodyPr/>
        <a:lstStyle/>
        <a:p>
          <a:r>
            <a:rPr lang="en-GB"/>
            <a:t>Panda Growth Line Chart</a:t>
          </a:r>
        </a:p>
      </dgm:t>
    </dgm:pt>
    <dgm:pt modelId="{80AA3044-25F3-4517-BD8C-D2176C22F47F}" type="parTrans" cxnId="{BAA77833-50C6-46C2-90B5-4DE11C65387F}">
      <dgm:prSet/>
      <dgm:spPr/>
      <dgm:t>
        <a:bodyPr/>
        <a:lstStyle/>
        <a:p>
          <a:endParaRPr lang="en-GB"/>
        </a:p>
      </dgm:t>
    </dgm:pt>
    <dgm:pt modelId="{1CE5CD8C-8F11-4148-9F01-85437C6B669A}" type="sibTrans" cxnId="{BAA77833-50C6-46C2-90B5-4DE11C65387F}">
      <dgm:prSet/>
      <dgm:spPr/>
      <dgm:t>
        <a:bodyPr/>
        <a:lstStyle/>
        <a:p>
          <a:endParaRPr lang="en-GB"/>
        </a:p>
      </dgm:t>
    </dgm:pt>
    <dgm:pt modelId="{8ED02175-6BE8-47A4-A1D4-B0A2B8E59E10}">
      <dgm:prSet phldrT="[Text]"/>
      <dgm:spPr/>
      <dgm:t>
        <a:bodyPr/>
        <a:lstStyle/>
        <a:p>
          <a:r>
            <a:rPr lang="en-GB"/>
            <a:t>Webcam Behaviour observation – Tally</a:t>
          </a:r>
        </a:p>
      </dgm:t>
    </dgm:pt>
    <dgm:pt modelId="{430C27BC-90FA-49CB-A6C2-91F0791D67AE}" type="parTrans" cxnId="{A17C4CE4-187E-4991-987A-4E2B6F4304E3}">
      <dgm:prSet/>
      <dgm:spPr/>
      <dgm:t>
        <a:bodyPr/>
        <a:lstStyle/>
        <a:p>
          <a:endParaRPr lang="en-GB"/>
        </a:p>
      </dgm:t>
    </dgm:pt>
    <dgm:pt modelId="{9928771F-A0FC-47BB-86CB-3302EE474A4D}" type="sibTrans" cxnId="{A17C4CE4-187E-4991-987A-4E2B6F4304E3}">
      <dgm:prSet/>
      <dgm:spPr/>
      <dgm:t>
        <a:bodyPr/>
        <a:lstStyle/>
        <a:p>
          <a:endParaRPr lang="en-GB"/>
        </a:p>
      </dgm:t>
    </dgm:pt>
    <dgm:pt modelId="{CC3FD452-E914-4093-801C-93C3085D31D3}">
      <dgm:prSet phldrT="[Text]"/>
      <dgm:spPr/>
      <dgm:t>
        <a:bodyPr/>
        <a:lstStyle/>
        <a:p>
          <a:r>
            <a:rPr lang="en-GB"/>
            <a:t>Genetic Inheritance – Carroll Diagram.</a:t>
          </a:r>
        </a:p>
      </dgm:t>
    </dgm:pt>
    <dgm:pt modelId="{E4F69853-DEF6-47C7-96BF-EB3B40D2C65A}" type="parTrans" cxnId="{B6B7229C-7A20-4BE5-BDAC-FC2C9964EB4B}">
      <dgm:prSet/>
      <dgm:spPr/>
      <dgm:t>
        <a:bodyPr/>
        <a:lstStyle/>
        <a:p>
          <a:endParaRPr lang="en-GB"/>
        </a:p>
      </dgm:t>
    </dgm:pt>
    <dgm:pt modelId="{2E2793C5-BE53-4CCB-AB0E-92A4356AA297}" type="sibTrans" cxnId="{B6B7229C-7A20-4BE5-BDAC-FC2C9964EB4B}">
      <dgm:prSet/>
      <dgm:spPr/>
      <dgm:t>
        <a:bodyPr/>
        <a:lstStyle/>
        <a:p>
          <a:endParaRPr lang="en-GB"/>
        </a:p>
      </dgm:t>
    </dgm:pt>
    <dgm:pt modelId="{4D7C1CFC-FCB4-444D-9A9B-CA30475AF94B}">
      <dgm:prSet phldrT="[Text]"/>
      <dgm:spPr/>
      <dgm:t>
        <a:bodyPr/>
        <a:lstStyle/>
        <a:p>
          <a:r>
            <a:rPr lang="en-GB"/>
            <a:t>Panda Diet Pie Chart</a:t>
          </a:r>
        </a:p>
      </dgm:t>
    </dgm:pt>
    <dgm:pt modelId="{7013976A-C942-4382-867A-5DD9B7586144}" type="parTrans" cxnId="{5DE6D998-0879-4FE8-A3F4-24A9D9A15BAA}">
      <dgm:prSet/>
      <dgm:spPr/>
      <dgm:t>
        <a:bodyPr/>
        <a:lstStyle/>
        <a:p>
          <a:endParaRPr lang="en-GB"/>
        </a:p>
      </dgm:t>
    </dgm:pt>
    <dgm:pt modelId="{86B115A3-AAE8-48FD-9F17-BE1EFD409BA3}" type="sibTrans" cxnId="{5DE6D998-0879-4FE8-A3F4-24A9D9A15BAA}">
      <dgm:prSet/>
      <dgm:spPr/>
      <dgm:t>
        <a:bodyPr/>
        <a:lstStyle/>
        <a:p>
          <a:endParaRPr lang="en-GB"/>
        </a:p>
      </dgm:t>
    </dgm:pt>
    <dgm:pt modelId="{D99380EA-F3B2-4A21-8026-160BA914CAA2}">
      <dgm:prSet phldrT="[Text]"/>
      <dgm:spPr/>
      <dgm:t>
        <a:bodyPr/>
        <a:lstStyle/>
        <a:p>
          <a:r>
            <a:rPr lang="en-GB"/>
            <a:t>Calligraphy and ink arts.</a:t>
          </a:r>
        </a:p>
      </dgm:t>
    </dgm:pt>
    <dgm:pt modelId="{6F42DBB4-F8CB-4869-9C67-9A2DD7D50798}" type="parTrans" cxnId="{140EC706-FF74-489E-BAED-9076052BF3A6}">
      <dgm:prSet/>
      <dgm:spPr/>
      <dgm:t>
        <a:bodyPr/>
        <a:lstStyle/>
        <a:p>
          <a:endParaRPr lang="en-GB"/>
        </a:p>
      </dgm:t>
    </dgm:pt>
    <dgm:pt modelId="{B7B25419-1F72-4A46-A5FD-AF8B63E0B57F}" type="sibTrans" cxnId="{140EC706-FF74-489E-BAED-9076052BF3A6}">
      <dgm:prSet/>
      <dgm:spPr/>
      <dgm:t>
        <a:bodyPr/>
        <a:lstStyle/>
        <a:p>
          <a:endParaRPr lang="en-GB"/>
        </a:p>
      </dgm:t>
    </dgm:pt>
    <dgm:pt modelId="{9BC04081-6E81-4C49-B1D5-4788604C28FD}">
      <dgm:prSet phldrT="[Text]"/>
      <dgm:spPr/>
      <dgm:t>
        <a:bodyPr/>
        <a:lstStyle/>
        <a:p>
          <a:r>
            <a:rPr lang="en-GB"/>
            <a:t>Willow Pattern Plate design</a:t>
          </a:r>
        </a:p>
      </dgm:t>
    </dgm:pt>
    <dgm:pt modelId="{8AF18802-FA33-4955-8152-7F17E974F5AA}" type="parTrans" cxnId="{C8B19A6A-0535-4D77-BE06-7C00AC2647E4}">
      <dgm:prSet/>
      <dgm:spPr/>
      <dgm:t>
        <a:bodyPr/>
        <a:lstStyle/>
        <a:p>
          <a:endParaRPr lang="en-GB"/>
        </a:p>
      </dgm:t>
    </dgm:pt>
    <dgm:pt modelId="{E3C7EDBC-1CE5-4DAB-A8C4-8A860729049A}" type="sibTrans" cxnId="{C8B19A6A-0535-4D77-BE06-7C00AC2647E4}">
      <dgm:prSet/>
      <dgm:spPr/>
      <dgm:t>
        <a:bodyPr/>
        <a:lstStyle/>
        <a:p>
          <a:endParaRPr lang="en-GB"/>
        </a:p>
      </dgm:t>
    </dgm:pt>
    <dgm:pt modelId="{908252C0-5B82-4E1F-90A4-25A6F83AF5B3}">
      <dgm:prSet phldrT="[Text]"/>
      <dgm:spPr/>
      <dgm:t>
        <a:bodyPr/>
        <a:lstStyle/>
        <a:p>
          <a:r>
            <a:rPr lang="en-GB"/>
            <a:t>Printed materials (silks)</a:t>
          </a:r>
        </a:p>
      </dgm:t>
    </dgm:pt>
    <dgm:pt modelId="{EB8365D6-5D81-4999-970D-FEA6B361CE9A}" type="parTrans" cxnId="{747BB0DF-5C84-41B2-98BE-3D85BE0EFB79}">
      <dgm:prSet/>
      <dgm:spPr/>
      <dgm:t>
        <a:bodyPr/>
        <a:lstStyle/>
        <a:p>
          <a:endParaRPr lang="en-GB"/>
        </a:p>
      </dgm:t>
    </dgm:pt>
    <dgm:pt modelId="{6FDA2679-7CE7-47F5-B2E0-9CC0B2A5749E}" type="sibTrans" cxnId="{747BB0DF-5C84-41B2-98BE-3D85BE0EFB79}">
      <dgm:prSet/>
      <dgm:spPr/>
      <dgm:t>
        <a:bodyPr/>
        <a:lstStyle/>
        <a:p>
          <a:endParaRPr lang="en-GB"/>
        </a:p>
      </dgm:t>
    </dgm:pt>
    <dgm:pt modelId="{ECE2FB38-987F-4E49-B7F6-09B64869C839}">
      <dgm:prSet phldrT="[Text]"/>
      <dgm:spPr/>
      <dgm:t>
        <a:bodyPr/>
        <a:lstStyle/>
        <a:p>
          <a:r>
            <a:rPr lang="en-GB"/>
            <a:t>Paper folding</a:t>
          </a:r>
        </a:p>
      </dgm:t>
    </dgm:pt>
    <dgm:pt modelId="{34B90CD1-BE20-4D0B-ACE8-2854502B7D61}" type="parTrans" cxnId="{226E5C73-4B40-4E71-9B8F-D4981BF22B9E}">
      <dgm:prSet/>
      <dgm:spPr/>
      <dgm:t>
        <a:bodyPr/>
        <a:lstStyle/>
        <a:p>
          <a:endParaRPr lang="en-GB"/>
        </a:p>
      </dgm:t>
    </dgm:pt>
    <dgm:pt modelId="{6CADC22D-A526-4F43-8AA4-A9E3CFFCCBB1}" type="sibTrans" cxnId="{226E5C73-4B40-4E71-9B8F-D4981BF22B9E}">
      <dgm:prSet/>
      <dgm:spPr/>
      <dgm:t>
        <a:bodyPr/>
        <a:lstStyle/>
        <a:p>
          <a:endParaRPr lang="en-GB"/>
        </a:p>
      </dgm:t>
    </dgm:pt>
    <dgm:pt modelId="{29347B83-D10B-4B82-8AEC-E8815154F4E8}">
      <dgm:prSet phldrT="[Text]"/>
      <dgm:spPr/>
      <dgm:t>
        <a:bodyPr/>
        <a:lstStyle/>
        <a:p>
          <a:r>
            <a:rPr lang="en-GB"/>
            <a:t>Chinese court fan design</a:t>
          </a:r>
        </a:p>
      </dgm:t>
    </dgm:pt>
    <dgm:pt modelId="{63CCA6D8-62A3-4463-A3B2-16147210090E}" type="parTrans" cxnId="{D0B283F2-94BE-45DF-8B9D-143F0CFF5D43}">
      <dgm:prSet/>
      <dgm:spPr/>
      <dgm:t>
        <a:bodyPr/>
        <a:lstStyle/>
        <a:p>
          <a:endParaRPr lang="en-GB"/>
        </a:p>
      </dgm:t>
    </dgm:pt>
    <dgm:pt modelId="{F4CC12A2-F46F-45DE-B739-1572AC1AAA85}" type="sibTrans" cxnId="{D0B283F2-94BE-45DF-8B9D-143F0CFF5D43}">
      <dgm:prSet/>
      <dgm:spPr/>
      <dgm:t>
        <a:bodyPr/>
        <a:lstStyle/>
        <a:p>
          <a:endParaRPr lang="en-GB"/>
        </a:p>
      </dgm:t>
    </dgm:pt>
    <dgm:pt modelId="{A64BA600-B3F6-4C74-98E3-30B4AE03BF92}">
      <dgm:prSet phldrT="[Text]"/>
      <dgm:spPr/>
      <dgm:t>
        <a:bodyPr/>
        <a:lstStyle/>
        <a:p>
          <a:r>
            <a:rPr lang="en-GB"/>
            <a:t>Pandas and their neighbours</a:t>
          </a:r>
        </a:p>
      </dgm:t>
    </dgm:pt>
    <dgm:pt modelId="{444760C2-C1B6-40D1-AA5A-E2B94CDEEB3F}" type="parTrans" cxnId="{FE256BB7-5D8C-413B-9965-1642B7758DEE}">
      <dgm:prSet/>
      <dgm:spPr/>
      <dgm:t>
        <a:bodyPr/>
        <a:lstStyle/>
        <a:p>
          <a:endParaRPr lang="en-GB"/>
        </a:p>
      </dgm:t>
    </dgm:pt>
    <dgm:pt modelId="{F02EC450-D484-45E9-A432-68BA07FC0DFC}" type="sibTrans" cxnId="{FE256BB7-5D8C-413B-9965-1642B7758DEE}">
      <dgm:prSet/>
      <dgm:spPr/>
      <dgm:t>
        <a:bodyPr/>
        <a:lstStyle/>
        <a:p>
          <a:endParaRPr lang="en-GB"/>
        </a:p>
      </dgm:t>
    </dgm:pt>
    <dgm:pt modelId="{5A680EA2-EE77-435E-B9A1-8B78B76F5A10}">
      <dgm:prSet phldrT="[Text]"/>
      <dgm:spPr/>
      <dgm:t>
        <a:bodyPr/>
        <a:lstStyle/>
        <a:p>
          <a:r>
            <a:rPr lang="en-GB"/>
            <a:t>Panda Food Chains and webs</a:t>
          </a:r>
        </a:p>
      </dgm:t>
    </dgm:pt>
    <dgm:pt modelId="{1FC7DC06-3479-4999-A061-C2B8FAB4C1EF}" type="parTrans" cxnId="{FE415E21-9C15-4177-85DD-E973547C452F}">
      <dgm:prSet/>
      <dgm:spPr/>
      <dgm:t>
        <a:bodyPr/>
        <a:lstStyle/>
        <a:p>
          <a:endParaRPr lang="en-GB"/>
        </a:p>
      </dgm:t>
    </dgm:pt>
    <dgm:pt modelId="{744DA563-0104-4C37-BFF6-D2D065E42D92}" type="sibTrans" cxnId="{FE415E21-9C15-4177-85DD-E973547C452F}">
      <dgm:prSet/>
      <dgm:spPr/>
      <dgm:t>
        <a:bodyPr/>
        <a:lstStyle/>
        <a:p>
          <a:endParaRPr lang="en-GB"/>
        </a:p>
      </dgm:t>
    </dgm:pt>
    <dgm:pt modelId="{2ED416B5-4078-4CFA-AB9F-BC0D597528F8}">
      <dgm:prSet phldrT="[Text]"/>
      <dgm:spPr/>
      <dgm:t>
        <a:bodyPr/>
        <a:lstStyle/>
        <a:p>
          <a:r>
            <a:rPr lang="en-GB"/>
            <a:t>Genetics and inheritance</a:t>
          </a:r>
        </a:p>
      </dgm:t>
    </dgm:pt>
    <dgm:pt modelId="{BCDC6DFF-E22C-4A0B-BFEA-3F55B09D8F20}" type="parTrans" cxnId="{519704DF-06C8-43BC-9E92-092E3BE2AF3D}">
      <dgm:prSet/>
      <dgm:spPr/>
      <dgm:t>
        <a:bodyPr/>
        <a:lstStyle/>
        <a:p>
          <a:endParaRPr lang="en-GB"/>
        </a:p>
      </dgm:t>
    </dgm:pt>
    <dgm:pt modelId="{BB29AD40-F487-4113-92B1-99DE98DB7DDA}" type="sibTrans" cxnId="{519704DF-06C8-43BC-9E92-092E3BE2AF3D}">
      <dgm:prSet/>
      <dgm:spPr/>
      <dgm:t>
        <a:bodyPr/>
        <a:lstStyle/>
        <a:p>
          <a:endParaRPr lang="en-GB"/>
        </a:p>
      </dgm:t>
    </dgm:pt>
    <dgm:pt modelId="{B40E8415-F60F-4886-8366-178C3C0A9BBB}">
      <dgm:prSet phldrT="[Text]"/>
      <dgm:spPr/>
      <dgm:t>
        <a:bodyPr/>
        <a:lstStyle/>
        <a:p>
          <a:r>
            <a:rPr lang="en-GB"/>
            <a:t>Shadow puppetry.</a:t>
          </a:r>
        </a:p>
      </dgm:t>
    </dgm:pt>
    <dgm:pt modelId="{768FCAB9-407A-438C-85C8-05605FDB9926}" type="parTrans" cxnId="{4F7E83D5-A917-4EA2-803D-8FF6652683F9}">
      <dgm:prSet/>
      <dgm:spPr/>
      <dgm:t>
        <a:bodyPr/>
        <a:lstStyle/>
        <a:p>
          <a:endParaRPr lang="en-GB"/>
        </a:p>
      </dgm:t>
    </dgm:pt>
    <dgm:pt modelId="{3F62718F-1EF4-4965-911F-030FF29FBA46}" type="sibTrans" cxnId="{4F7E83D5-A917-4EA2-803D-8FF6652683F9}">
      <dgm:prSet/>
      <dgm:spPr/>
      <dgm:t>
        <a:bodyPr/>
        <a:lstStyle/>
        <a:p>
          <a:endParaRPr lang="en-GB"/>
        </a:p>
      </dgm:t>
    </dgm:pt>
    <dgm:pt modelId="{F2720F3D-6C14-4E12-8DF7-11699A421482}">
      <dgm:prSet phldrT="[Text]"/>
      <dgm:spPr/>
      <dgm:t>
        <a:bodyPr/>
        <a:lstStyle/>
        <a:p>
          <a:r>
            <a:rPr lang="en-GB"/>
            <a:t>Compare and contrast </a:t>
          </a:r>
          <a:r>
            <a:rPr lang="en-GB" err="1"/>
            <a:t>celtic</a:t>
          </a:r>
          <a:r>
            <a:rPr lang="en-GB"/>
            <a:t> forest to Chinese Fir Forests.</a:t>
          </a:r>
        </a:p>
      </dgm:t>
    </dgm:pt>
    <dgm:pt modelId="{63CB23B8-6F84-42CA-8162-40910B15D4E0}" type="parTrans" cxnId="{4F244AAA-C019-4980-97F8-BC9AE9F2F227}">
      <dgm:prSet/>
      <dgm:spPr/>
      <dgm:t>
        <a:bodyPr/>
        <a:lstStyle/>
        <a:p>
          <a:endParaRPr lang="en-GB"/>
        </a:p>
      </dgm:t>
    </dgm:pt>
    <dgm:pt modelId="{4F4EB956-3849-455B-BACC-E47296ED70EC}" type="sibTrans" cxnId="{4F244AAA-C019-4980-97F8-BC9AE9F2F227}">
      <dgm:prSet/>
      <dgm:spPr/>
      <dgm:t>
        <a:bodyPr/>
        <a:lstStyle/>
        <a:p>
          <a:endParaRPr lang="en-GB"/>
        </a:p>
      </dgm:t>
    </dgm:pt>
    <dgm:pt modelId="{EAC89A18-5000-40CA-9C53-ADFA0E6E232E}">
      <dgm:prSet phldrT="[Text]"/>
      <dgm:spPr/>
      <dgm:t>
        <a:bodyPr/>
        <a:lstStyle/>
        <a:p>
          <a:r>
            <a:rPr lang="en-GB"/>
            <a:t>Map reading – topography, distribution </a:t>
          </a:r>
        </a:p>
      </dgm:t>
    </dgm:pt>
    <dgm:pt modelId="{A94D6091-65CF-4EA2-B4D6-5DBECABE0599}" type="parTrans" cxnId="{F4146506-2C0A-4912-9134-C68E95C044A9}">
      <dgm:prSet/>
      <dgm:spPr/>
      <dgm:t>
        <a:bodyPr/>
        <a:lstStyle/>
        <a:p>
          <a:endParaRPr lang="en-GB"/>
        </a:p>
      </dgm:t>
    </dgm:pt>
    <dgm:pt modelId="{4D9DD1FF-40EC-4215-89D7-DEB08735EC56}" type="sibTrans" cxnId="{F4146506-2C0A-4912-9134-C68E95C044A9}">
      <dgm:prSet/>
      <dgm:spPr/>
      <dgm:t>
        <a:bodyPr/>
        <a:lstStyle/>
        <a:p>
          <a:endParaRPr lang="en-GB"/>
        </a:p>
      </dgm:t>
    </dgm:pt>
    <dgm:pt modelId="{25DE19D3-8DAB-4960-9155-A4680ACFBA3D}">
      <dgm:prSet phldrT="[Text]"/>
      <dgm:spPr/>
      <dgm:t>
        <a:bodyPr/>
        <a:lstStyle/>
        <a:p>
          <a:r>
            <a:rPr lang="en-GB"/>
            <a:t>Beyond the Panda – language learning.</a:t>
          </a:r>
        </a:p>
      </dgm:t>
    </dgm:pt>
    <dgm:pt modelId="{8F0E8334-6F89-4AE0-8210-21BB31304E6A}" type="parTrans" cxnId="{934AB6D8-1BD5-437A-9320-5F3F8ED79469}">
      <dgm:prSet/>
      <dgm:spPr/>
      <dgm:t>
        <a:bodyPr/>
        <a:lstStyle/>
        <a:p>
          <a:endParaRPr lang="en-GB"/>
        </a:p>
      </dgm:t>
    </dgm:pt>
    <dgm:pt modelId="{A5683598-F880-491C-8C77-78E565938740}" type="sibTrans" cxnId="{934AB6D8-1BD5-437A-9320-5F3F8ED79469}">
      <dgm:prSet/>
      <dgm:spPr/>
      <dgm:t>
        <a:bodyPr/>
        <a:lstStyle/>
        <a:p>
          <a:endParaRPr lang="en-GB"/>
        </a:p>
      </dgm:t>
    </dgm:pt>
    <dgm:pt modelId="{DDD05413-D728-4BC3-A8DA-07A87837C617}" type="pres">
      <dgm:prSet presAssocID="{DA659ECD-A820-44D8-96B5-67D1BC0DE606}" presName="linearFlow" presStyleCnt="0">
        <dgm:presLayoutVars>
          <dgm:dir/>
          <dgm:animLvl val="lvl"/>
          <dgm:resizeHandles/>
        </dgm:presLayoutVars>
      </dgm:prSet>
      <dgm:spPr/>
    </dgm:pt>
    <dgm:pt modelId="{B7B8D43B-3A0A-4CD3-8653-213E5B5BD5F8}" type="pres">
      <dgm:prSet presAssocID="{5B2115D8-4792-4E34-8260-84E749027E4B}" presName="compositeNode" presStyleCnt="0">
        <dgm:presLayoutVars>
          <dgm:bulletEnabled val="1"/>
        </dgm:presLayoutVars>
      </dgm:prSet>
      <dgm:spPr/>
    </dgm:pt>
    <dgm:pt modelId="{1CF86D69-D96F-43A7-BC99-B441CD64928E}" type="pres">
      <dgm:prSet presAssocID="{5B2115D8-4792-4E34-8260-84E749027E4B}" presName="image" presStyleLbl="fgImgPlac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A356288B-7C31-4610-8DF3-47332F2DA46D}" type="pres">
      <dgm:prSet presAssocID="{5B2115D8-4792-4E34-8260-84E749027E4B}" presName="childNode" presStyleLbl="node1" presStyleIdx="0" presStyleCnt="5">
        <dgm:presLayoutVars>
          <dgm:bulletEnabled val="1"/>
        </dgm:presLayoutVars>
      </dgm:prSet>
      <dgm:spPr/>
    </dgm:pt>
    <dgm:pt modelId="{132B3BB3-0822-46BE-A54E-ABE3574EBC51}" type="pres">
      <dgm:prSet presAssocID="{5B2115D8-4792-4E34-8260-84E749027E4B}" presName="parentNode" presStyleLbl="revTx" presStyleIdx="0" presStyleCnt="5">
        <dgm:presLayoutVars>
          <dgm:chMax val="0"/>
          <dgm:bulletEnabled val="1"/>
        </dgm:presLayoutVars>
      </dgm:prSet>
      <dgm:spPr/>
    </dgm:pt>
    <dgm:pt modelId="{4776BBFC-F64C-4402-9016-DA6976C2E4BF}" type="pres">
      <dgm:prSet presAssocID="{E308AD84-6116-4C01-BC2F-5047C51A6701}" presName="sibTrans" presStyleCnt="0"/>
      <dgm:spPr/>
    </dgm:pt>
    <dgm:pt modelId="{C877323C-8072-4FF7-AAED-60472DFE9CE1}" type="pres">
      <dgm:prSet presAssocID="{9B2F8F1F-C01E-4009-B73A-B35BDCA71E65}" presName="compositeNode" presStyleCnt="0">
        <dgm:presLayoutVars>
          <dgm:bulletEnabled val="1"/>
        </dgm:presLayoutVars>
      </dgm:prSet>
      <dgm:spPr/>
    </dgm:pt>
    <dgm:pt modelId="{D19486E1-6BD9-4B6F-9B4E-F5D8026FFD0F}" type="pres">
      <dgm:prSet presAssocID="{9B2F8F1F-C01E-4009-B73A-B35BDCA71E65}" presName="image" presStyleLbl="fgImgPlac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bacus with solid fill"/>
        </a:ext>
      </dgm:extLst>
    </dgm:pt>
    <dgm:pt modelId="{91098B02-B365-457F-86E0-6F3BB4D71B59}" type="pres">
      <dgm:prSet presAssocID="{9B2F8F1F-C01E-4009-B73A-B35BDCA71E65}" presName="childNode" presStyleLbl="node1" presStyleIdx="1" presStyleCnt="5" custScaleY="99107" custLinFactNeighborX="-8626" custLinFactNeighborY="-787">
        <dgm:presLayoutVars>
          <dgm:bulletEnabled val="1"/>
        </dgm:presLayoutVars>
      </dgm:prSet>
      <dgm:spPr/>
    </dgm:pt>
    <dgm:pt modelId="{27A200C3-7561-4EFC-8159-72379BFFD01D}" type="pres">
      <dgm:prSet presAssocID="{9B2F8F1F-C01E-4009-B73A-B35BDCA71E65}" presName="parentNode" presStyleLbl="revTx" presStyleIdx="1" presStyleCnt="5" custLinFactNeighborX="-40735" custLinFactNeighborY="146">
        <dgm:presLayoutVars>
          <dgm:chMax val="0"/>
          <dgm:bulletEnabled val="1"/>
        </dgm:presLayoutVars>
      </dgm:prSet>
      <dgm:spPr/>
    </dgm:pt>
    <dgm:pt modelId="{AC3E8981-FC33-4D21-BB43-95CC9B098E2A}" type="pres">
      <dgm:prSet presAssocID="{F9300210-8276-44BA-9EDD-E7291742C8D0}" presName="sibTrans" presStyleCnt="0"/>
      <dgm:spPr/>
    </dgm:pt>
    <dgm:pt modelId="{16DE2AD7-6B9A-447B-A16F-9F2B442B150F}" type="pres">
      <dgm:prSet presAssocID="{583E6881-A235-4CD3-96DA-729412876620}" presName="compositeNode" presStyleCnt="0">
        <dgm:presLayoutVars>
          <dgm:bulletEnabled val="1"/>
        </dgm:presLayoutVars>
      </dgm:prSet>
      <dgm:spPr/>
    </dgm:pt>
    <dgm:pt modelId="{66BCEB94-D454-4AC0-A491-94FAA77A4602}" type="pres">
      <dgm:prSet presAssocID="{583E6881-A235-4CD3-96DA-729412876620}" presName="image" presStyleLbl="fgImgPlac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lette with solid fill"/>
        </a:ext>
      </dgm:extLst>
    </dgm:pt>
    <dgm:pt modelId="{F271AE3E-08B7-4222-B56D-B4C96ADF2ACD}" type="pres">
      <dgm:prSet presAssocID="{583E6881-A235-4CD3-96DA-729412876620}" presName="childNode" presStyleLbl="node1" presStyleIdx="2" presStyleCnt="5" custLinFactNeighborX="-748" custLinFactNeighborY="-260">
        <dgm:presLayoutVars>
          <dgm:bulletEnabled val="1"/>
        </dgm:presLayoutVars>
      </dgm:prSet>
      <dgm:spPr/>
    </dgm:pt>
    <dgm:pt modelId="{7305BAC5-8378-4C04-8317-93D6781C795C}" type="pres">
      <dgm:prSet presAssocID="{583E6881-A235-4CD3-96DA-729412876620}" presName="parentNode" presStyleLbl="revTx" presStyleIdx="2" presStyleCnt="5">
        <dgm:presLayoutVars>
          <dgm:chMax val="0"/>
          <dgm:bulletEnabled val="1"/>
        </dgm:presLayoutVars>
      </dgm:prSet>
      <dgm:spPr/>
    </dgm:pt>
    <dgm:pt modelId="{84C63776-D7D8-436E-B7A6-66A09C8B37FF}" type="pres">
      <dgm:prSet presAssocID="{FFE6C456-2F24-4152-9C62-859F17503D40}" presName="sibTrans" presStyleCnt="0"/>
      <dgm:spPr/>
    </dgm:pt>
    <dgm:pt modelId="{F473D6A0-25DE-4609-82BB-F90A8F5F1854}" type="pres">
      <dgm:prSet presAssocID="{0A674481-CEF7-4E1E-B35C-C2EC0A187FB5}" presName="compositeNode" presStyleCnt="0">
        <dgm:presLayoutVars>
          <dgm:bulletEnabled val="1"/>
        </dgm:presLayoutVars>
      </dgm:prSet>
      <dgm:spPr/>
    </dgm:pt>
    <dgm:pt modelId="{7E728D92-3DB6-4BA2-A956-B80D0ECD03FC}" type="pres">
      <dgm:prSet presAssocID="{0A674481-CEF7-4E1E-B35C-C2EC0A187FB5}" presName="image" presStyleLbl="fgImgPlac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ant With Roots outline"/>
        </a:ext>
      </dgm:extLst>
    </dgm:pt>
    <dgm:pt modelId="{7B637BCA-B14B-49D0-AAF5-5B10FCD2DD0B}" type="pres">
      <dgm:prSet presAssocID="{0A674481-CEF7-4E1E-B35C-C2EC0A187FB5}" presName="childNode" presStyleLbl="node1" presStyleIdx="3" presStyleCnt="5">
        <dgm:presLayoutVars>
          <dgm:bulletEnabled val="1"/>
        </dgm:presLayoutVars>
      </dgm:prSet>
      <dgm:spPr/>
    </dgm:pt>
    <dgm:pt modelId="{7B2B4E4A-CE8E-42C3-8E61-78DAF4313A54}" type="pres">
      <dgm:prSet presAssocID="{0A674481-CEF7-4E1E-B35C-C2EC0A187FB5}" presName="parentNode" presStyleLbl="revTx" presStyleIdx="3" presStyleCnt="5">
        <dgm:presLayoutVars>
          <dgm:chMax val="0"/>
          <dgm:bulletEnabled val="1"/>
        </dgm:presLayoutVars>
      </dgm:prSet>
      <dgm:spPr/>
    </dgm:pt>
    <dgm:pt modelId="{37444CF4-FDB2-4CF0-87A4-E1636595077C}" type="pres">
      <dgm:prSet presAssocID="{E46DDEBE-318E-4D14-B422-1534831D552D}" presName="sibTrans" presStyleCnt="0"/>
      <dgm:spPr/>
    </dgm:pt>
    <dgm:pt modelId="{094CE439-2DF7-4A3B-B247-9E72E83EC6FC}" type="pres">
      <dgm:prSet presAssocID="{0D000A47-2922-4E63-B2FF-34BA048AA7E9}" presName="compositeNode" presStyleCnt="0">
        <dgm:presLayoutVars>
          <dgm:bulletEnabled val="1"/>
        </dgm:presLayoutVars>
      </dgm:prSet>
      <dgm:spPr/>
    </dgm:pt>
    <dgm:pt modelId="{2AB5CF9F-9F91-4031-B486-F8989414D9BA}" type="pres">
      <dgm:prSet presAssocID="{0D000A47-2922-4E63-B2FF-34BA048AA7E9}" presName="image" presStyleLbl="fgImgPlac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: Africa and Europe with solid fill"/>
        </a:ext>
      </dgm:extLst>
    </dgm:pt>
    <dgm:pt modelId="{691FF930-1DF6-4093-AC18-706A31B5E64E}" type="pres">
      <dgm:prSet presAssocID="{0D000A47-2922-4E63-B2FF-34BA048AA7E9}" presName="childNode" presStyleLbl="node1" presStyleIdx="4" presStyleCnt="5">
        <dgm:presLayoutVars>
          <dgm:bulletEnabled val="1"/>
        </dgm:presLayoutVars>
      </dgm:prSet>
      <dgm:spPr/>
    </dgm:pt>
    <dgm:pt modelId="{26247BF5-705F-4D41-868B-011E3719A3E3}" type="pres">
      <dgm:prSet presAssocID="{0D000A47-2922-4E63-B2FF-34BA048AA7E9}" presName="parentNode" presStyleLbl="revTx" presStyleIdx="4" presStyleCnt="5">
        <dgm:presLayoutVars>
          <dgm:chMax val="0"/>
          <dgm:bulletEnabled val="1"/>
        </dgm:presLayoutVars>
      </dgm:prSet>
      <dgm:spPr/>
    </dgm:pt>
  </dgm:ptLst>
  <dgm:cxnLst>
    <dgm:cxn modelId="{D8B70102-7E7D-4DD5-89A4-75503EAAD168}" srcId="{0A674481-CEF7-4E1E-B35C-C2EC0A187FB5}" destId="{7BF13DA4-4B1B-445B-83A6-161937C5D783}" srcOrd="5" destOrd="0" parTransId="{370BD8E4-6BEA-4625-A261-7E839F1DF232}" sibTransId="{C9722E84-993B-498F-9541-B578010F0BEE}"/>
    <dgm:cxn modelId="{849B9402-3A4B-44BD-ADBF-BA24D77ECA9D}" type="presOf" srcId="{CD456817-7A11-41FF-ADC1-F7F0CFBEE4FE}" destId="{F271AE3E-08B7-4222-B56D-B4C96ADF2ACD}" srcOrd="0" destOrd="6" presId="urn:microsoft.com/office/officeart/2005/8/layout/hList2"/>
    <dgm:cxn modelId="{F4146506-2C0A-4912-9134-C68E95C044A9}" srcId="{0D000A47-2922-4E63-B2FF-34BA048AA7E9}" destId="{EAC89A18-5000-40CA-9C53-ADFA0E6E232E}" srcOrd="2" destOrd="0" parTransId="{A94D6091-65CF-4EA2-B4D6-5DBECABE0599}" sibTransId="{4D9DD1FF-40EC-4215-89D7-DEB08735EC56}"/>
    <dgm:cxn modelId="{140EC706-FF74-489E-BAED-9076052BF3A6}" srcId="{583E6881-A235-4CD3-96DA-729412876620}" destId="{D99380EA-F3B2-4A21-8026-160BA914CAA2}" srcOrd="1" destOrd="0" parTransId="{6F42DBB4-F8CB-4869-9C67-9A2DD7D50798}" sibTransId="{B7B25419-1F72-4A46-A5FD-AF8B63E0B57F}"/>
    <dgm:cxn modelId="{4DE7F60B-FFBB-4153-850E-A388267D0668}" type="presOf" srcId="{B4643E29-D4E1-4CC5-A460-B9915B85FD9A}" destId="{91098B02-B365-457F-86E0-6F3BB4D71B59}" srcOrd="0" destOrd="1" presId="urn:microsoft.com/office/officeart/2005/8/layout/hList2"/>
    <dgm:cxn modelId="{88E88D1D-C81D-4A3F-A048-D239B7319E78}" type="presOf" srcId="{29347B83-D10B-4B82-8AEC-E8815154F4E8}" destId="{F271AE3E-08B7-4222-B56D-B4C96ADF2ACD}" srcOrd="0" destOrd="5" presId="urn:microsoft.com/office/officeart/2005/8/layout/hList2"/>
    <dgm:cxn modelId="{A8F92921-08D7-458F-8F7D-2DAE8C468C4E}" srcId="{9B2F8F1F-C01E-4009-B73A-B35BDCA71E65}" destId="{B4643E29-D4E1-4CC5-A460-B9915B85FD9A}" srcOrd="1" destOrd="0" parTransId="{F2AE8CA2-388A-46B1-A40A-82E63E71DE4E}" sibTransId="{E75DA994-CE2C-4E56-8202-4605E2806488}"/>
    <dgm:cxn modelId="{FE415E21-9C15-4177-85DD-E973547C452F}" srcId="{0A674481-CEF7-4E1E-B35C-C2EC0A187FB5}" destId="{5A680EA2-EE77-435E-B9A1-8B78B76F5A10}" srcOrd="2" destOrd="0" parTransId="{1FC7DC06-3479-4999-A061-C2B8FAB4C1EF}" sibTransId="{744DA563-0104-4C37-BFF6-D2D065E42D92}"/>
    <dgm:cxn modelId="{BAA77833-50C6-46C2-90B5-4DE11C65387F}" srcId="{9B2F8F1F-C01E-4009-B73A-B35BDCA71E65}" destId="{1E9D8DD6-C84B-4FB8-844D-E2415FE0E722}" srcOrd="3" destOrd="0" parTransId="{80AA3044-25F3-4517-BD8C-D2176C22F47F}" sibTransId="{1CE5CD8C-8F11-4148-9F01-85437C6B669A}"/>
    <dgm:cxn modelId="{F8A1BE34-1028-4B81-A9C7-AF3AC6D759F2}" type="presOf" srcId="{0419F75C-29EC-46B1-8FBC-E60F737E3029}" destId="{A356288B-7C31-4610-8DF3-47332F2DA46D}" srcOrd="0" destOrd="0" presId="urn:microsoft.com/office/officeart/2005/8/layout/hList2"/>
    <dgm:cxn modelId="{8A552039-37A7-4E25-98BD-984E4A7B3DCD}" srcId="{5B2115D8-4792-4E34-8260-84E749027E4B}" destId="{7666E06B-8F01-4809-A343-BED150749036}" srcOrd="1" destOrd="0" parTransId="{CB2A0F21-07E2-49DB-822A-28814E2522A3}" sibTransId="{9ACEBCE9-C758-48F7-9EC5-DC7054056BEB}"/>
    <dgm:cxn modelId="{0766533A-96E8-406E-939D-54A1DA278CDA}" type="presOf" srcId="{7BF13DA4-4B1B-445B-83A6-161937C5D783}" destId="{7B637BCA-B14B-49D0-AAF5-5B10FCD2DD0B}" srcOrd="0" destOrd="5" presId="urn:microsoft.com/office/officeart/2005/8/layout/hList2"/>
    <dgm:cxn modelId="{EEFE4D3D-6300-4C07-B847-68008D693F92}" type="presOf" srcId="{DA659ECD-A820-44D8-96B5-67D1BC0DE606}" destId="{DDD05413-D728-4BC3-A8DA-07A87837C617}" srcOrd="0" destOrd="0" presId="urn:microsoft.com/office/officeart/2005/8/layout/hList2"/>
    <dgm:cxn modelId="{3C99853E-64DC-43C0-BBBA-26D9182255B8}" type="presOf" srcId="{B40E8415-F60F-4886-8366-178C3C0A9BBB}" destId="{7B637BCA-B14B-49D0-AAF5-5B10FCD2DD0B}" srcOrd="0" destOrd="4" presId="urn:microsoft.com/office/officeart/2005/8/layout/hList2"/>
    <dgm:cxn modelId="{3F4A2D3F-BE80-43E4-AD8F-64B187BF315E}" srcId="{DA659ECD-A820-44D8-96B5-67D1BC0DE606}" destId="{583E6881-A235-4CD3-96DA-729412876620}" srcOrd="2" destOrd="0" parTransId="{E4808AEF-2450-40B1-9342-45AB4B058A57}" sibTransId="{FFE6C456-2F24-4152-9C62-859F17503D40}"/>
    <dgm:cxn modelId="{5B969D5B-1711-4D70-A935-D9CA0E80AA58}" srcId="{5B2115D8-4792-4E34-8260-84E749027E4B}" destId="{8B125EB2-CA5B-4E98-982A-B2905C21E321}" srcOrd="3" destOrd="0" parTransId="{7B644EEA-EC89-4786-A13B-2C6EAD69F764}" sibTransId="{12CB3904-DE60-4F09-83A0-B1ADACE8753C}"/>
    <dgm:cxn modelId="{F7BFC662-F863-46C5-8BB0-90FE865CD4C4}" type="presOf" srcId="{8ED02175-6BE8-47A4-A1D4-B0A2B8E59E10}" destId="{91098B02-B365-457F-86E0-6F3BB4D71B59}" srcOrd="0" destOrd="5" presId="urn:microsoft.com/office/officeart/2005/8/layout/hList2"/>
    <dgm:cxn modelId="{F5108E64-E7B4-4E9A-9629-F9CEBAE58B2E}" srcId="{DA659ECD-A820-44D8-96B5-67D1BC0DE606}" destId="{5B2115D8-4792-4E34-8260-84E749027E4B}" srcOrd="0" destOrd="0" parTransId="{673ADBB1-0A3A-44BA-8FD9-D6A6E88A3EF2}" sibTransId="{E308AD84-6116-4C01-BC2F-5047C51A6701}"/>
    <dgm:cxn modelId="{C32E5167-DA32-40EE-A6E2-ED87478F8D21}" type="presOf" srcId="{F2720F3D-6C14-4E12-8DF7-11699A421482}" destId="{691FF930-1DF6-4093-AC18-706A31B5E64E}" srcOrd="0" destOrd="1" presId="urn:microsoft.com/office/officeart/2005/8/layout/hList2"/>
    <dgm:cxn modelId="{C0F95268-92EA-4D19-B905-ACDF1F2EB290}" srcId="{9B2F8F1F-C01E-4009-B73A-B35BDCA71E65}" destId="{A1E115DC-DE53-4DCA-B85D-42699C966BE2}" srcOrd="0" destOrd="0" parTransId="{D3367953-F95B-4F6F-94B3-F8C59A589B2F}" sibTransId="{E1EEC483-2BBD-490E-85D6-FEC4DAB57166}"/>
    <dgm:cxn modelId="{C8B19A6A-0535-4D77-BE06-7C00AC2647E4}" srcId="{583E6881-A235-4CD3-96DA-729412876620}" destId="{9BC04081-6E81-4C49-B1D5-4788604C28FD}" srcOrd="2" destOrd="0" parTransId="{8AF18802-FA33-4955-8152-7F17E974F5AA}" sibTransId="{E3C7EDBC-1CE5-4DAB-A8C4-8A860729049A}"/>
    <dgm:cxn modelId="{9340E36B-BA19-4FDD-A88C-CA3A8DD733DA}" type="presOf" srcId="{A64BA600-B3F6-4C74-98E3-30B4AE03BF92}" destId="{7B637BCA-B14B-49D0-AAF5-5B10FCD2DD0B}" srcOrd="0" destOrd="1" presId="urn:microsoft.com/office/officeart/2005/8/layout/hList2"/>
    <dgm:cxn modelId="{226E5C73-4B40-4E71-9B8F-D4981BF22B9E}" srcId="{583E6881-A235-4CD3-96DA-729412876620}" destId="{ECE2FB38-987F-4E49-B7F6-09B64869C839}" srcOrd="4" destOrd="0" parTransId="{34B90CD1-BE20-4D0B-ACE8-2854502B7D61}" sibTransId="{6CADC22D-A526-4F43-8AA4-A9E3CFFCCBB1}"/>
    <dgm:cxn modelId="{76477474-D365-437A-BF84-C57BCC136949}" type="presOf" srcId="{F1050B66-1823-4C39-A931-34D6EFA05C39}" destId="{691FF930-1DF6-4093-AC18-706A31B5E64E}" srcOrd="0" destOrd="0" presId="urn:microsoft.com/office/officeart/2005/8/layout/hList2"/>
    <dgm:cxn modelId="{3442ED54-2A6A-48B1-802C-DAFF13B0D6F2}" srcId="{583E6881-A235-4CD3-96DA-729412876620}" destId="{D0D75C6E-6084-4B60-A50C-7F0CFD335500}" srcOrd="0" destOrd="0" parTransId="{A2E25AF9-5285-4A2D-A149-9333AA2163C8}" sibTransId="{252980D2-5CC4-474C-9801-CA7FA46E71A9}"/>
    <dgm:cxn modelId="{F2CBFD77-859F-4C4A-A4DA-57A734E8863E}" srcId="{DA659ECD-A820-44D8-96B5-67D1BC0DE606}" destId="{9B2F8F1F-C01E-4009-B73A-B35BDCA71E65}" srcOrd="1" destOrd="0" parTransId="{23EBC76E-2753-422A-A46B-697818D49BE1}" sibTransId="{F9300210-8276-44BA-9EDD-E7291742C8D0}"/>
    <dgm:cxn modelId="{9A7DD278-7717-457A-ADFE-CCD10F587612}" type="presOf" srcId="{9BC04081-6E81-4C49-B1D5-4788604C28FD}" destId="{F271AE3E-08B7-4222-B56D-B4C96ADF2ACD}" srcOrd="0" destOrd="2" presId="urn:microsoft.com/office/officeart/2005/8/layout/hList2"/>
    <dgm:cxn modelId="{EAEDD978-BE79-42D5-91D2-46C6C5048342}" type="presOf" srcId="{ECE2FB38-987F-4E49-B7F6-09B64869C839}" destId="{F271AE3E-08B7-4222-B56D-B4C96ADF2ACD}" srcOrd="0" destOrd="4" presId="urn:microsoft.com/office/officeart/2005/8/layout/hList2"/>
    <dgm:cxn modelId="{40975D59-50D9-441D-BA4E-865D245109E3}" type="presOf" srcId="{583E6881-A235-4CD3-96DA-729412876620}" destId="{7305BAC5-8378-4C04-8317-93D6781C795C}" srcOrd="0" destOrd="0" presId="urn:microsoft.com/office/officeart/2005/8/layout/hList2"/>
    <dgm:cxn modelId="{042EE37B-15AC-4DDE-96EA-EB91EA5EE6B5}" type="presOf" srcId="{4D7C1CFC-FCB4-444D-9A9B-CA30475AF94B}" destId="{91098B02-B365-457F-86E0-6F3BB4D71B59}" srcOrd="0" destOrd="4" presId="urn:microsoft.com/office/officeart/2005/8/layout/hList2"/>
    <dgm:cxn modelId="{4DAE507F-0E85-406E-94F6-98E123852190}" srcId="{5B2115D8-4792-4E34-8260-84E749027E4B}" destId="{0419F75C-29EC-46B1-8FBC-E60F737E3029}" srcOrd="0" destOrd="0" parTransId="{53980894-77A2-46D5-9858-C355C7E65F95}" sibTransId="{6C342E80-403B-45EC-A802-3C920A78C62E}"/>
    <dgm:cxn modelId="{80F92E80-B484-4A0F-AAC4-590D048429B7}" type="presOf" srcId="{D99380EA-F3B2-4A21-8026-160BA914CAA2}" destId="{F271AE3E-08B7-4222-B56D-B4C96ADF2ACD}" srcOrd="0" destOrd="1" presId="urn:microsoft.com/office/officeart/2005/8/layout/hList2"/>
    <dgm:cxn modelId="{C3FB8B80-B369-48F8-A348-72F5397B852F}" srcId="{9B2F8F1F-C01E-4009-B73A-B35BDCA71E65}" destId="{FE696EF3-127A-421C-9BE1-507B118AEB06}" srcOrd="2" destOrd="0" parTransId="{C81B0C85-AB88-4F6A-9BCB-0C3161B53CEE}" sibTransId="{16EE6556-7201-4FC5-AF63-62989EF185C3}"/>
    <dgm:cxn modelId="{47BE6881-5D0F-4416-9DC9-B1D6B84BA856}" type="presOf" srcId="{25DE19D3-8DAB-4960-9155-A4680ACFBA3D}" destId="{A356288B-7C31-4610-8DF3-47332F2DA46D}" srcOrd="0" destOrd="4" presId="urn:microsoft.com/office/officeart/2005/8/layout/hList2"/>
    <dgm:cxn modelId="{CC16148D-3852-43D0-8EAC-BF9144820C67}" srcId="{5B2115D8-4792-4E34-8260-84E749027E4B}" destId="{CA431844-8401-40A0-950C-7AE7F1CC5321}" srcOrd="5" destOrd="0" parTransId="{BAAF6162-7B10-40C4-A25C-C0EDD62E5408}" sibTransId="{4E9377F8-AB28-428E-A608-9D93CFDA7414}"/>
    <dgm:cxn modelId="{3C91368D-192A-4344-B474-D48B470CE430}" type="presOf" srcId="{67814F56-4F54-4596-A2C0-348B52097E41}" destId="{7B637BCA-B14B-49D0-AAF5-5B10FCD2DD0B}" srcOrd="0" destOrd="0" presId="urn:microsoft.com/office/officeart/2005/8/layout/hList2"/>
    <dgm:cxn modelId="{93211691-9A3A-43B8-94D8-EB4E257149B9}" srcId="{583E6881-A235-4CD3-96DA-729412876620}" destId="{CD456817-7A11-41FF-ADC1-F7F0CFBEE4FE}" srcOrd="6" destOrd="0" parTransId="{9B38896B-58A7-4AB0-B71F-E1806E74C2C6}" sibTransId="{42DA90F0-4E20-4B43-869E-61A01D664CD8}"/>
    <dgm:cxn modelId="{289D3291-2F17-4B80-AD95-799FC39A2B73}" srcId="{DA659ECD-A820-44D8-96B5-67D1BC0DE606}" destId="{0D000A47-2922-4E63-B2FF-34BA048AA7E9}" srcOrd="4" destOrd="0" parTransId="{003F807B-3A26-479C-837E-7D26EF2B6F69}" sibTransId="{F5A0AEA4-1266-4794-A425-59C9E4D773B5}"/>
    <dgm:cxn modelId="{9F5FAB91-1342-40CD-A4FD-78E5E581EF1E}" type="presOf" srcId="{A1E115DC-DE53-4DCA-B85D-42699C966BE2}" destId="{91098B02-B365-457F-86E0-6F3BB4D71B59}" srcOrd="0" destOrd="0" presId="urn:microsoft.com/office/officeart/2005/8/layout/hList2"/>
    <dgm:cxn modelId="{40360E95-7F8D-4B69-A38C-999DD6DA11B1}" type="presOf" srcId="{D0D75C6E-6084-4B60-A50C-7F0CFD335500}" destId="{F271AE3E-08B7-4222-B56D-B4C96ADF2ACD}" srcOrd="0" destOrd="0" presId="urn:microsoft.com/office/officeart/2005/8/layout/hList2"/>
    <dgm:cxn modelId="{5DE6D998-0879-4FE8-A3F4-24A9D9A15BAA}" srcId="{9B2F8F1F-C01E-4009-B73A-B35BDCA71E65}" destId="{4D7C1CFC-FCB4-444D-9A9B-CA30475AF94B}" srcOrd="4" destOrd="0" parTransId="{7013976A-C942-4382-867A-5DD9B7586144}" sibTransId="{86B115A3-AAE8-48FD-9F17-BE1EFD409BA3}"/>
    <dgm:cxn modelId="{B6B7229C-7A20-4BE5-BDAC-FC2C9964EB4B}" srcId="{9B2F8F1F-C01E-4009-B73A-B35BDCA71E65}" destId="{CC3FD452-E914-4093-801C-93C3085D31D3}" srcOrd="6" destOrd="0" parTransId="{E4F69853-DEF6-47C7-96BF-EB3B40D2C65A}" sibTransId="{2E2793C5-BE53-4CCB-AB0E-92A4356AA297}"/>
    <dgm:cxn modelId="{3D72569F-EE5C-4BC6-8DCB-6F28ECF08149}" type="presOf" srcId="{FE696EF3-127A-421C-9BE1-507B118AEB06}" destId="{91098B02-B365-457F-86E0-6F3BB4D71B59}" srcOrd="0" destOrd="2" presId="urn:microsoft.com/office/officeart/2005/8/layout/hList2"/>
    <dgm:cxn modelId="{105EDD9F-5973-4C73-B17C-7F688B475B73}" srcId="{0D000A47-2922-4E63-B2FF-34BA048AA7E9}" destId="{E5A5F778-1EBC-4772-A414-E7BDAC2535B6}" srcOrd="3" destOrd="0" parTransId="{74642111-BB78-4BD3-A807-15DC843791EB}" sibTransId="{D99FC8EB-5EDE-4D2F-8277-63A3E7687DC8}"/>
    <dgm:cxn modelId="{CC9024A0-FF93-4F7B-96D6-9E6E11852A0D}" type="presOf" srcId="{3D45A366-CDF4-48B3-96E4-4671D443A8BB}" destId="{A356288B-7C31-4610-8DF3-47332F2DA46D}" srcOrd="0" destOrd="2" presId="urn:microsoft.com/office/officeart/2005/8/layout/hList2"/>
    <dgm:cxn modelId="{7E4085A0-B4CA-4A9D-8ABE-E64C8944CA9F}" type="presOf" srcId="{5A680EA2-EE77-435E-B9A1-8B78B76F5A10}" destId="{7B637BCA-B14B-49D0-AAF5-5B10FCD2DD0B}" srcOrd="0" destOrd="2" presId="urn:microsoft.com/office/officeart/2005/8/layout/hList2"/>
    <dgm:cxn modelId="{8CF7E7A6-5FAF-4FE4-B39E-1AEC5A22B276}" srcId="{5B2115D8-4792-4E34-8260-84E749027E4B}" destId="{3D45A366-CDF4-48B3-96E4-4671D443A8BB}" srcOrd="2" destOrd="0" parTransId="{8DB51E5C-A12E-43E0-9C93-6599BF307326}" sibTransId="{8337B509-810E-49CC-B135-F563D85F7C21}"/>
    <dgm:cxn modelId="{2FC164A7-C1D0-4595-8CF8-EA4212F04EB1}" type="presOf" srcId="{CC3FD452-E914-4093-801C-93C3085D31D3}" destId="{91098B02-B365-457F-86E0-6F3BB4D71B59}" srcOrd="0" destOrd="6" presId="urn:microsoft.com/office/officeart/2005/8/layout/hList2"/>
    <dgm:cxn modelId="{4F244AAA-C019-4980-97F8-BC9AE9F2F227}" srcId="{0D000A47-2922-4E63-B2FF-34BA048AA7E9}" destId="{F2720F3D-6C14-4E12-8DF7-11699A421482}" srcOrd="1" destOrd="0" parTransId="{63CB23B8-6F84-42CA-8162-40910B15D4E0}" sibTransId="{4F4EB956-3849-455B-BACC-E47296ED70EC}"/>
    <dgm:cxn modelId="{AADBF9AB-753C-4B38-8FD9-F81DB3BADD76}" type="presOf" srcId="{9B2F8F1F-C01E-4009-B73A-B35BDCA71E65}" destId="{27A200C3-7561-4EFC-8159-72379BFFD01D}" srcOrd="0" destOrd="0" presId="urn:microsoft.com/office/officeart/2005/8/layout/hList2"/>
    <dgm:cxn modelId="{8997E7AE-06CF-462C-8676-BA42407D6A8D}" type="presOf" srcId="{0D000A47-2922-4E63-B2FF-34BA048AA7E9}" destId="{26247BF5-705F-4D41-868B-011E3719A3E3}" srcOrd="0" destOrd="0" presId="urn:microsoft.com/office/officeart/2005/8/layout/hList2"/>
    <dgm:cxn modelId="{FE256BB7-5D8C-413B-9965-1642B7758DEE}" srcId="{0A674481-CEF7-4E1E-B35C-C2EC0A187FB5}" destId="{A64BA600-B3F6-4C74-98E3-30B4AE03BF92}" srcOrd="1" destOrd="0" parTransId="{444760C2-C1B6-40D1-AA5A-E2B94CDEEB3F}" sibTransId="{F02EC450-D484-45E9-A432-68BA07FC0DFC}"/>
    <dgm:cxn modelId="{408CA1B8-8C21-4A2F-A936-D7FB8DDE081A}" srcId="{DA659ECD-A820-44D8-96B5-67D1BC0DE606}" destId="{0A674481-CEF7-4E1E-B35C-C2EC0A187FB5}" srcOrd="3" destOrd="0" parTransId="{A8A722B1-9D52-465D-8EA5-4C14A03F905F}" sibTransId="{E46DDEBE-318E-4D14-B422-1534831D552D}"/>
    <dgm:cxn modelId="{DFBCF8B8-D98C-41D4-9FFF-DA545E6165ED}" srcId="{0A674481-CEF7-4E1E-B35C-C2EC0A187FB5}" destId="{67814F56-4F54-4596-A2C0-348B52097E41}" srcOrd="0" destOrd="0" parTransId="{FE9C0252-20C9-4B01-A7E4-F088F4110825}" sibTransId="{44345441-84D0-4D54-9E85-C74C4ABB7C10}"/>
    <dgm:cxn modelId="{1D5C83BB-706E-449A-A2C0-C65FBBAB60AF}" type="presOf" srcId="{E5A5F778-1EBC-4772-A414-E7BDAC2535B6}" destId="{691FF930-1DF6-4093-AC18-706A31B5E64E}" srcOrd="0" destOrd="3" presId="urn:microsoft.com/office/officeart/2005/8/layout/hList2"/>
    <dgm:cxn modelId="{325CD7C7-CE7B-4A06-A010-7433076B76F3}" srcId="{0D000A47-2922-4E63-B2FF-34BA048AA7E9}" destId="{F1050B66-1823-4C39-A931-34D6EFA05C39}" srcOrd="0" destOrd="0" parTransId="{C73938B4-967A-4DE7-A5C2-55094C96A355}" sibTransId="{E06D8E4C-5399-4D4F-AD63-4EE9B09D1077}"/>
    <dgm:cxn modelId="{246362D1-3C3B-4674-8243-FE9DB768070C}" type="presOf" srcId="{8B125EB2-CA5B-4E98-982A-B2905C21E321}" destId="{A356288B-7C31-4610-8DF3-47332F2DA46D}" srcOrd="0" destOrd="3" presId="urn:microsoft.com/office/officeart/2005/8/layout/hList2"/>
    <dgm:cxn modelId="{CFA6F4D2-5691-42A4-8839-8E9EDDE9EC58}" type="presOf" srcId="{5B2115D8-4792-4E34-8260-84E749027E4B}" destId="{132B3BB3-0822-46BE-A54E-ABE3574EBC51}" srcOrd="0" destOrd="0" presId="urn:microsoft.com/office/officeart/2005/8/layout/hList2"/>
    <dgm:cxn modelId="{4F7E83D5-A917-4EA2-803D-8FF6652683F9}" srcId="{0A674481-CEF7-4E1E-B35C-C2EC0A187FB5}" destId="{B40E8415-F60F-4886-8366-178C3C0A9BBB}" srcOrd="4" destOrd="0" parTransId="{768FCAB9-407A-438C-85C8-05605FDB9926}" sibTransId="{3F62718F-1EF4-4965-911F-030FF29FBA46}"/>
    <dgm:cxn modelId="{D16D61D6-C963-471D-8444-D2B969C14209}" type="presOf" srcId="{7666E06B-8F01-4809-A343-BED150749036}" destId="{A356288B-7C31-4610-8DF3-47332F2DA46D}" srcOrd="0" destOrd="1" presId="urn:microsoft.com/office/officeart/2005/8/layout/hList2"/>
    <dgm:cxn modelId="{934AB6D8-1BD5-437A-9320-5F3F8ED79469}" srcId="{5B2115D8-4792-4E34-8260-84E749027E4B}" destId="{25DE19D3-8DAB-4960-9155-A4680ACFBA3D}" srcOrd="4" destOrd="0" parTransId="{8F0E8334-6F89-4AE0-8210-21BB31304E6A}" sibTransId="{A5683598-F880-491C-8C77-78E565938740}"/>
    <dgm:cxn modelId="{985ACFDC-2F9E-4605-BE32-B0DA3A77C0CE}" type="presOf" srcId="{2ED416B5-4078-4CFA-AB9F-BC0D597528F8}" destId="{7B637BCA-B14B-49D0-AAF5-5B10FCD2DD0B}" srcOrd="0" destOrd="3" presId="urn:microsoft.com/office/officeart/2005/8/layout/hList2"/>
    <dgm:cxn modelId="{01F094DD-26EA-4221-B30A-AA004294B6BB}" type="presOf" srcId="{CA431844-8401-40A0-950C-7AE7F1CC5321}" destId="{A356288B-7C31-4610-8DF3-47332F2DA46D}" srcOrd="0" destOrd="5" presId="urn:microsoft.com/office/officeart/2005/8/layout/hList2"/>
    <dgm:cxn modelId="{519704DF-06C8-43BC-9E92-092E3BE2AF3D}" srcId="{0A674481-CEF7-4E1E-B35C-C2EC0A187FB5}" destId="{2ED416B5-4078-4CFA-AB9F-BC0D597528F8}" srcOrd="3" destOrd="0" parTransId="{BCDC6DFF-E22C-4A0B-BFEA-3F55B09D8F20}" sibTransId="{BB29AD40-F487-4113-92B1-99DE98DB7DDA}"/>
    <dgm:cxn modelId="{747BB0DF-5C84-41B2-98BE-3D85BE0EFB79}" srcId="{583E6881-A235-4CD3-96DA-729412876620}" destId="{908252C0-5B82-4E1F-90A4-25A6F83AF5B3}" srcOrd="3" destOrd="0" parTransId="{EB8365D6-5D81-4999-970D-FEA6B361CE9A}" sibTransId="{6FDA2679-7CE7-47F5-B2E0-9CC0B2A5749E}"/>
    <dgm:cxn modelId="{E3601DE3-AD6E-4868-827E-FD5080606220}" type="presOf" srcId="{0A674481-CEF7-4E1E-B35C-C2EC0A187FB5}" destId="{7B2B4E4A-CE8E-42C3-8E61-78DAF4313A54}" srcOrd="0" destOrd="0" presId="urn:microsoft.com/office/officeart/2005/8/layout/hList2"/>
    <dgm:cxn modelId="{A17C4CE4-187E-4991-987A-4E2B6F4304E3}" srcId="{9B2F8F1F-C01E-4009-B73A-B35BDCA71E65}" destId="{8ED02175-6BE8-47A4-A1D4-B0A2B8E59E10}" srcOrd="5" destOrd="0" parTransId="{430C27BC-90FA-49CB-A6C2-91F0791D67AE}" sibTransId="{9928771F-A0FC-47BB-86CB-3302EE474A4D}"/>
    <dgm:cxn modelId="{D0B283F2-94BE-45DF-8B9D-143F0CFF5D43}" srcId="{583E6881-A235-4CD3-96DA-729412876620}" destId="{29347B83-D10B-4B82-8AEC-E8815154F4E8}" srcOrd="5" destOrd="0" parTransId="{63CCA6D8-62A3-4463-A3B2-16147210090E}" sibTransId="{F4CC12A2-F46F-45DE-B739-1572AC1AAA85}"/>
    <dgm:cxn modelId="{3872BAF3-6E86-45FE-9DC7-274133F33EDB}" type="presOf" srcId="{EAC89A18-5000-40CA-9C53-ADFA0E6E232E}" destId="{691FF930-1DF6-4093-AC18-706A31B5E64E}" srcOrd="0" destOrd="2" presId="urn:microsoft.com/office/officeart/2005/8/layout/hList2"/>
    <dgm:cxn modelId="{96912DFB-9F44-47A2-98C7-50F27B26D5EA}" type="presOf" srcId="{1E9D8DD6-C84B-4FB8-844D-E2415FE0E722}" destId="{91098B02-B365-457F-86E0-6F3BB4D71B59}" srcOrd="0" destOrd="3" presId="urn:microsoft.com/office/officeart/2005/8/layout/hList2"/>
    <dgm:cxn modelId="{D5C4A7FE-5C21-4B05-989D-407CCE65A473}" type="presOf" srcId="{908252C0-5B82-4E1F-90A4-25A6F83AF5B3}" destId="{F271AE3E-08B7-4222-B56D-B4C96ADF2ACD}" srcOrd="0" destOrd="3" presId="urn:microsoft.com/office/officeart/2005/8/layout/hList2"/>
    <dgm:cxn modelId="{744834F2-3B26-4F2B-9794-164B1A333786}" type="presParOf" srcId="{DDD05413-D728-4BC3-A8DA-07A87837C617}" destId="{B7B8D43B-3A0A-4CD3-8653-213E5B5BD5F8}" srcOrd="0" destOrd="0" presId="urn:microsoft.com/office/officeart/2005/8/layout/hList2"/>
    <dgm:cxn modelId="{1A61666D-1A0D-41B7-8CD8-75D046FCB3E0}" type="presParOf" srcId="{B7B8D43B-3A0A-4CD3-8653-213E5B5BD5F8}" destId="{1CF86D69-D96F-43A7-BC99-B441CD64928E}" srcOrd="0" destOrd="0" presId="urn:microsoft.com/office/officeart/2005/8/layout/hList2"/>
    <dgm:cxn modelId="{DF3806DB-C5CD-43CB-BB9B-CA1C50904A1B}" type="presParOf" srcId="{B7B8D43B-3A0A-4CD3-8653-213E5B5BD5F8}" destId="{A356288B-7C31-4610-8DF3-47332F2DA46D}" srcOrd="1" destOrd="0" presId="urn:microsoft.com/office/officeart/2005/8/layout/hList2"/>
    <dgm:cxn modelId="{323877D8-ABD4-4A6E-A28B-46226877ECAD}" type="presParOf" srcId="{B7B8D43B-3A0A-4CD3-8653-213E5B5BD5F8}" destId="{132B3BB3-0822-46BE-A54E-ABE3574EBC51}" srcOrd="2" destOrd="0" presId="urn:microsoft.com/office/officeart/2005/8/layout/hList2"/>
    <dgm:cxn modelId="{42FE5C9E-1870-4F91-A65A-C515166DB9E3}" type="presParOf" srcId="{DDD05413-D728-4BC3-A8DA-07A87837C617}" destId="{4776BBFC-F64C-4402-9016-DA6976C2E4BF}" srcOrd="1" destOrd="0" presId="urn:microsoft.com/office/officeart/2005/8/layout/hList2"/>
    <dgm:cxn modelId="{77933295-8DDA-4CC1-9409-2C7683FC3638}" type="presParOf" srcId="{DDD05413-D728-4BC3-A8DA-07A87837C617}" destId="{C877323C-8072-4FF7-AAED-60472DFE9CE1}" srcOrd="2" destOrd="0" presId="urn:microsoft.com/office/officeart/2005/8/layout/hList2"/>
    <dgm:cxn modelId="{462F9C53-D6D6-40C7-A859-E4D3E8B65F0D}" type="presParOf" srcId="{C877323C-8072-4FF7-AAED-60472DFE9CE1}" destId="{D19486E1-6BD9-4B6F-9B4E-F5D8026FFD0F}" srcOrd="0" destOrd="0" presId="urn:microsoft.com/office/officeart/2005/8/layout/hList2"/>
    <dgm:cxn modelId="{337902CE-4556-4AAB-A547-7A047332EB30}" type="presParOf" srcId="{C877323C-8072-4FF7-AAED-60472DFE9CE1}" destId="{91098B02-B365-457F-86E0-6F3BB4D71B59}" srcOrd="1" destOrd="0" presId="urn:microsoft.com/office/officeart/2005/8/layout/hList2"/>
    <dgm:cxn modelId="{FD1E8407-9E56-48D2-9EF3-AF829610623C}" type="presParOf" srcId="{C877323C-8072-4FF7-AAED-60472DFE9CE1}" destId="{27A200C3-7561-4EFC-8159-72379BFFD01D}" srcOrd="2" destOrd="0" presId="urn:microsoft.com/office/officeart/2005/8/layout/hList2"/>
    <dgm:cxn modelId="{4D59750D-6970-430A-80A4-03229E58965A}" type="presParOf" srcId="{DDD05413-D728-4BC3-A8DA-07A87837C617}" destId="{AC3E8981-FC33-4D21-BB43-95CC9B098E2A}" srcOrd="3" destOrd="0" presId="urn:microsoft.com/office/officeart/2005/8/layout/hList2"/>
    <dgm:cxn modelId="{1E303D73-7081-4F25-8444-62E2D8BF5C3B}" type="presParOf" srcId="{DDD05413-D728-4BC3-A8DA-07A87837C617}" destId="{16DE2AD7-6B9A-447B-A16F-9F2B442B150F}" srcOrd="4" destOrd="0" presId="urn:microsoft.com/office/officeart/2005/8/layout/hList2"/>
    <dgm:cxn modelId="{F6D07679-7A85-4D08-80A0-C1D16FA5D71B}" type="presParOf" srcId="{16DE2AD7-6B9A-447B-A16F-9F2B442B150F}" destId="{66BCEB94-D454-4AC0-A491-94FAA77A4602}" srcOrd="0" destOrd="0" presId="urn:microsoft.com/office/officeart/2005/8/layout/hList2"/>
    <dgm:cxn modelId="{62F46612-173C-4F76-A5F4-2D1AF9273069}" type="presParOf" srcId="{16DE2AD7-6B9A-447B-A16F-9F2B442B150F}" destId="{F271AE3E-08B7-4222-B56D-B4C96ADF2ACD}" srcOrd="1" destOrd="0" presId="urn:microsoft.com/office/officeart/2005/8/layout/hList2"/>
    <dgm:cxn modelId="{0E3DD0EA-EAB4-4CB3-B991-F0F2744384E2}" type="presParOf" srcId="{16DE2AD7-6B9A-447B-A16F-9F2B442B150F}" destId="{7305BAC5-8378-4C04-8317-93D6781C795C}" srcOrd="2" destOrd="0" presId="urn:microsoft.com/office/officeart/2005/8/layout/hList2"/>
    <dgm:cxn modelId="{308FBB8F-A1F3-42AA-9AD6-727103283505}" type="presParOf" srcId="{DDD05413-D728-4BC3-A8DA-07A87837C617}" destId="{84C63776-D7D8-436E-B7A6-66A09C8B37FF}" srcOrd="5" destOrd="0" presId="urn:microsoft.com/office/officeart/2005/8/layout/hList2"/>
    <dgm:cxn modelId="{F28F8ABC-B3AE-47A5-94DC-411BE3174051}" type="presParOf" srcId="{DDD05413-D728-4BC3-A8DA-07A87837C617}" destId="{F473D6A0-25DE-4609-82BB-F90A8F5F1854}" srcOrd="6" destOrd="0" presId="urn:microsoft.com/office/officeart/2005/8/layout/hList2"/>
    <dgm:cxn modelId="{4C89D6B1-08CA-499F-8A28-B6BBD34DEBB8}" type="presParOf" srcId="{F473D6A0-25DE-4609-82BB-F90A8F5F1854}" destId="{7E728D92-3DB6-4BA2-A956-B80D0ECD03FC}" srcOrd="0" destOrd="0" presId="urn:microsoft.com/office/officeart/2005/8/layout/hList2"/>
    <dgm:cxn modelId="{EF302C24-1154-4F6C-ADFD-D332E0D99ED5}" type="presParOf" srcId="{F473D6A0-25DE-4609-82BB-F90A8F5F1854}" destId="{7B637BCA-B14B-49D0-AAF5-5B10FCD2DD0B}" srcOrd="1" destOrd="0" presId="urn:microsoft.com/office/officeart/2005/8/layout/hList2"/>
    <dgm:cxn modelId="{6D7EFFE6-6332-4A98-948A-7ECAA09702EC}" type="presParOf" srcId="{F473D6A0-25DE-4609-82BB-F90A8F5F1854}" destId="{7B2B4E4A-CE8E-42C3-8E61-78DAF4313A54}" srcOrd="2" destOrd="0" presId="urn:microsoft.com/office/officeart/2005/8/layout/hList2"/>
    <dgm:cxn modelId="{37955E5F-ECFC-4E42-B3BC-6F9A70B8899B}" type="presParOf" srcId="{DDD05413-D728-4BC3-A8DA-07A87837C617}" destId="{37444CF4-FDB2-4CF0-87A4-E1636595077C}" srcOrd="7" destOrd="0" presId="urn:microsoft.com/office/officeart/2005/8/layout/hList2"/>
    <dgm:cxn modelId="{2AC485A1-F83E-4F18-9E7A-FF8DA35CB923}" type="presParOf" srcId="{DDD05413-D728-4BC3-A8DA-07A87837C617}" destId="{094CE439-2DF7-4A3B-B247-9E72E83EC6FC}" srcOrd="8" destOrd="0" presId="urn:microsoft.com/office/officeart/2005/8/layout/hList2"/>
    <dgm:cxn modelId="{EEA052DB-CF7D-414F-A957-F49BD63E074A}" type="presParOf" srcId="{094CE439-2DF7-4A3B-B247-9E72E83EC6FC}" destId="{2AB5CF9F-9F91-4031-B486-F8989414D9BA}" srcOrd="0" destOrd="0" presId="urn:microsoft.com/office/officeart/2005/8/layout/hList2"/>
    <dgm:cxn modelId="{6B154ADB-7EB1-4EFA-B2D1-954279F79651}" type="presParOf" srcId="{094CE439-2DF7-4A3B-B247-9E72E83EC6FC}" destId="{691FF930-1DF6-4093-AC18-706A31B5E64E}" srcOrd="1" destOrd="0" presId="urn:microsoft.com/office/officeart/2005/8/layout/hList2"/>
    <dgm:cxn modelId="{15A88BC0-9918-400A-A8B5-DA6557919DBD}" type="presParOf" srcId="{094CE439-2DF7-4A3B-B247-9E72E83EC6FC}" destId="{26247BF5-705F-4D41-868B-011E3719A3E3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659ECD-A820-44D8-96B5-67D1BC0DE606}" type="doc">
      <dgm:prSet loTypeId="urn:microsoft.com/office/officeart/2005/8/layout/h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5B2115D8-4792-4E34-8260-84E749027E4B}">
      <dgm:prSet phldrT="[Text]"/>
      <dgm:spPr/>
      <dgm:t>
        <a:bodyPr/>
        <a:lstStyle/>
        <a:p>
          <a:r>
            <a:rPr lang="en-GB"/>
            <a:t>Literacy and Language</a:t>
          </a:r>
        </a:p>
      </dgm:t>
    </dgm:pt>
    <dgm:pt modelId="{673ADBB1-0A3A-44BA-8FD9-D6A6E88A3EF2}" type="parTrans" cxnId="{F5108E64-E7B4-4E9A-9629-F9CEBAE58B2E}">
      <dgm:prSet/>
      <dgm:spPr/>
      <dgm:t>
        <a:bodyPr/>
        <a:lstStyle/>
        <a:p>
          <a:endParaRPr lang="en-GB"/>
        </a:p>
      </dgm:t>
    </dgm:pt>
    <dgm:pt modelId="{E308AD84-6116-4C01-BC2F-5047C51A6701}" type="sibTrans" cxnId="{F5108E64-E7B4-4E9A-9629-F9CEBAE58B2E}">
      <dgm:prSet/>
      <dgm:spPr/>
      <dgm:t>
        <a:bodyPr/>
        <a:lstStyle/>
        <a:p>
          <a:endParaRPr lang="en-GB"/>
        </a:p>
      </dgm:t>
    </dgm:pt>
    <dgm:pt modelId="{0419F75C-29EC-46B1-8FBC-E60F737E3029}">
      <dgm:prSet phldrT="[Text]" custT="1"/>
      <dgm:spPr/>
      <dgm:t>
        <a:bodyPr/>
        <a:lstStyle/>
        <a:p>
          <a:r>
            <a:rPr lang="en-GB" sz="1600"/>
            <a:t>LIT 2-02a</a:t>
          </a:r>
        </a:p>
      </dgm:t>
    </dgm:pt>
    <dgm:pt modelId="{53980894-77A2-46D5-9858-C355C7E65F95}" type="parTrans" cxnId="{4DAE507F-0E85-406E-94F6-98E123852190}">
      <dgm:prSet/>
      <dgm:spPr/>
      <dgm:t>
        <a:bodyPr/>
        <a:lstStyle/>
        <a:p>
          <a:endParaRPr lang="en-GB"/>
        </a:p>
      </dgm:t>
    </dgm:pt>
    <dgm:pt modelId="{6C342E80-403B-45EC-A802-3C920A78C62E}" type="sibTrans" cxnId="{4DAE507F-0E85-406E-94F6-98E123852190}">
      <dgm:prSet/>
      <dgm:spPr/>
      <dgm:t>
        <a:bodyPr/>
        <a:lstStyle/>
        <a:p>
          <a:endParaRPr lang="en-GB"/>
        </a:p>
      </dgm:t>
    </dgm:pt>
    <dgm:pt modelId="{9B2F8F1F-C01E-4009-B73A-B35BDCA71E65}">
      <dgm:prSet phldrT="[Text]"/>
      <dgm:spPr/>
      <dgm:t>
        <a:bodyPr/>
        <a:lstStyle/>
        <a:p>
          <a:r>
            <a:rPr lang="en-GB"/>
            <a:t>Numeracy</a:t>
          </a:r>
        </a:p>
      </dgm:t>
    </dgm:pt>
    <dgm:pt modelId="{23EBC76E-2753-422A-A46B-697818D49BE1}" type="parTrans" cxnId="{F2CBFD77-859F-4C4A-A4DA-57A734E8863E}">
      <dgm:prSet/>
      <dgm:spPr/>
      <dgm:t>
        <a:bodyPr/>
        <a:lstStyle/>
        <a:p>
          <a:endParaRPr lang="en-GB"/>
        </a:p>
      </dgm:t>
    </dgm:pt>
    <dgm:pt modelId="{F9300210-8276-44BA-9EDD-E7291742C8D0}" type="sibTrans" cxnId="{F2CBFD77-859F-4C4A-A4DA-57A734E8863E}">
      <dgm:prSet/>
      <dgm:spPr/>
      <dgm:t>
        <a:bodyPr/>
        <a:lstStyle/>
        <a:p>
          <a:endParaRPr lang="en-GB"/>
        </a:p>
      </dgm:t>
    </dgm:pt>
    <dgm:pt modelId="{A1E115DC-DE53-4DCA-B85D-42699C966BE2}">
      <dgm:prSet phldrT="[Text]" custT="1"/>
      <dgm:spPr/>
      <dgm:t>
        <a:bodyPr/>
        <a:lstStyle/>
        <a:p>
          <a:r>
            <a:rPr lang="en-GB" sz="1600"/>
            <a:t>MNU 1-01a</a:t>
          </a:r>
        </a:p>
      </dgm:t>
    </dgm:pt>
    <dgm:pt modelId="{D3367953-F95B-4F6F-94B3-F8C59A589B2F}" type="parTrans" cxnId="{C0F95268-92EA-4D19-B905-ACDF1F2EB290}">
      <dgm:prSet/>
      <dgm:spPr/>
      <dgm:t>
        <a:bodyPr/>
        <a:lstStyle/>
        <a:p>
          <a:endParaRPr lang="en-GB"/>
        </a:p>
      </dgm:t>
    </dgm:pt>
    <dgm:pt modelId="{E1EEC483-2BBD-490E-85D6-FEC4DAB57166}" type="sibTrans" cxnId="{C0F95268-92EA-4D19-B905-ACDF1F2EB290}">
      <dgm:prSet/>
      <dgm:spPr/>
      <dgm:t>
        <a:bodyPr/>
        <a:lstStyle/>
        <a:p>
          <a:endParaRPr lang="en-GB"/>
        </a:p>
      </dgm:t>
    </dgm:pt>
    <dgm:pt modelId="{583E6881-A235-4CD3-96DA-729412876620}">
      <dgm:prSet phldrT="[Text]"/>
      <dgm:spPr/>
      <dgm:t>
        <a:bodyPr/>
        <a:lstStyle/>
        <a:p>
          <a:r>
            <a:rPr lang="en-GB"/>
            <a:t>Expressive Arts</a:t>
          </a:r>
        </a:p>
      </dgm:t>
    </dgm:pt>
    <dgm:pt modelId="{E4808AEF-2450-40B1-9342-45AB4B058A57}" type="parTrans" cxnId="{3F4A2D3F-BE80-43E4-AD8F-64B187BF315E}">
      <dgm:prSet/>
      <dgm:spPr/>
      <dgm:t>
        <a:bodyPr/>
        <a:lstStyle/>
        <a:p>
          <a:endParaRPr lang="en-GB"/>
        </a:p>
      </dgm:t>
    </dgm:pt>
    <dgm:pt modelId="{FFE6C456-2F24-4152-9C62-859F17503D40}" type="sibTrans" cxnId="{3F4A2D3F-BE80-43E4-AD8F-64B187BF315E}">
      <dgm:prSet/>
      <dgm:spPr/>
      <dgm:t>
        <a:bodyPr/>
        <a:lstStyle/>
        <a:p>
          <a:endParaRPr lang="en-GB"/>
        </a:p>
      </dgm:t>
    </dgm:pt>
    <dgm:pt modelId="{D0D75C6E-6084-4B60-A50C-7F0CFD335500}">
      <dgm:prSet phldrT="[Text]" custT="1"/>
      <dgm:spPr/>
      <dgm:t>
        <a:bodyPr/>
        <a:lstStyle/>
        <a:p>
          <a:r>
            <a:rPr lang="en-GB" sz="1600"/>
            <a:t>EXA 1-08a</a:t>
          </a:r>
        </a:p>
      </dgm:t>
    </dgm:pt>
    <dgm:pt modelId="{A2E25AF9-5285-4A2D-A149-9333AA2163C8}" type="parTrans" cxnId="{3442ED54-2A6A-48B1-802C-DAFF13B0D6F2}">
      <dgm:prSet/>
      <dgm:spPr/>
      <dgm:t>
        <a:bodyPr/>
        <a:lstStyle/>
        <a:p>
          <a:endParaRPr lang="en-GB"/>
        </a:p>
      </dgm:t>
    </dgm:pt>
    <dgm:pt modelId="{252980D2-5CC4-474C-9801-CA7FA46E71A9}" type="sibTrans" cxnId="{3442ED54-2A6A-48B1-802C-DAFF13B0D6F2}">
      <dgm:prSet/>
      <dgm:spPr/>
      <dgm:t>
        <a:bodyPr/>
        <a:lstStyle/>
        <a:p>
          <a:endParaRPr lang="en-GB"/>
        </a:p>
      </dgm:t>
    </dgm:pt>
    <dgm:pt modelId="{0D000A47-2922-4E63-B2FF-34BA048AA7E9}">
      <dgm:prSet phldrT="[Text]"/>
      <dgm:spPr/>
      <dgm:t>
        <a:bodyPr/>
        <a:lstStyle/>
        <a:p>
          <a:r>
            <a:rPr lang="en-GB"/>
            <a:t>Social Studies</a:t>
          </a:r>
        </a:p>
      </dgm:t>
    </dgm:pt>
    <dgm:pt modelId="{003F807B-3A26-479C-837E-7D26EF2B6F69}" type="parTrans" cxnId="{289D3291-2F17-4B80-AD95-799FC39A2B73}">
      <dgm:prSet/>
      <dgm:spPr/>
      <dgm:t>
        <a:bodyPr/>
        <a:lstStyle/>
        <a:p>
          <a:endParaRPr lang="en-GB"/>
        </a:p>
      </dgm:t>
    </dgm:pt>
    <dgm:pt modelId="{F5A0AEA4-1266-4794-A425-59C9E4D773B5}" type="sibTrans" cxnId="{289D3291-2F17-4B80-AD95-799FC39A2B73}">
      <dgm:prSet/>
      <dgm:spPr/>
      <dgm:t>
        <a:bodyPr/>
        <a:lstStyle/>
        <a:p>
          <a:endParaRPr lang="en-GB"/>
        </a:p>
      </dgm:t>
    </dgm:pt>
    <dgm:pt modelId="{67814F56-4F54-4596-A2C0-348B52097E41}">
      <dgm:prSet phldrT="[Text]" custT="1"/>
      <dgm:spPr/>
      <dgm:t>
        <a:bodyPr/>
        <a:lstStyle/>
        <a:p>
          <a:r>
            <a:rPr lang="en-GB" sz="1600"/>
            <a:t>SCN 2-01a</a:t>
          </a:r>
        </a:p>
      </dgm:t>
    </dgm:pt>
    <dgm:pt modelId="{FE9C0252-20C9-4B01-A7E4-F088F4110825}" type="parTrans" cxnId="{DFBCF8B8-D98C-41D4-9FFF-DA545E6165ED}">
      <dgm:prSet/>
      <dgm:spPr/>
      <dgm:t>
        <a:bodyPr/>
        <a:lstStyle/>
        <a:p>
          <a:endParaRPr lang="en-GB"/>
        </a:p>
      </dgm:t>
    </dgm:pt>
    <dgm:pt modelId="{44345441-84D0-4D54-9E85-C74C4ABB7C10}" type="sibTrans" cxnId="{DFBCF8B8-D98C-41D4-9FFF-DA545E6165ED}">
      <dgm:prSet/>
      <dgm:spPr/>
      <dgm:t>
        <a:bodyPr/>
        <a:lstStyle/>
        <a:p>
          <a:endParaRPr lang="en-GB"/>
        </a:p>
      </dgm:t>
    </dgm:pt>
    <dgm:pt modelId="{0A674481-CEF7-4E1E-B35C-C2EC0A187FB5}">
      <dgm:prSet phldrT="[Text]"/>
      <dgm:spPr/>
      <dgm:t>
        <a:bodyPr/>
        <a:lstStyle/>
        <a:p>
          <a:r>
            <a:rPr lang="en-GB"/>
            <a:t>Science</a:t>
          </a:r>
        </a:p>
      </dgm:t>
    </dgm:pt>
    <dgm:pt modelId="{A8A722B1-9D52-465D-8EA5-4C14A03F905F}" type="parTrans" cxnId="{408CA1B8-8C21-4A2F-A936-D7FB8DDE081A}">
      <dgm:prSet/>
      <dgm:spPr/>
      <dgm:t>
        <a:bodyPr/>
        <a:lstStyle/>
        <a:p>
          <a:endParaRPr lang="en-GB"/>
        </a:p>
      </dgm:t>
    </dgm:pt>
    <dgm:pt modelId="{E46DDEBE-318E-4D14-B422-1534831D552D}" type="sibTrans" cxnId="{408CA1B8-8C21-4A2F-A936-D7FB8DDE081A}">
      <dgm:prSet/>
      <dgm:spPr/>
      <dgm:t>
        <a:bodyPr/>
        <a:lstStyle/>
        <a:p>
          <a:endParaRPr lang="en-GB"/>
        </a:p>
      </dgm:t>
    </dgm:pt>
    <dgm:pt modelId="{7BF13DA4-4B1B-445B-83A6-161937C5D783}">
      <dgm:prSet phldrT="[Text]"/>
      <dgm:spPr/>
      <dgm:t>
        <a:bodyPr/>
        <a:lstStyle/>
        <a:p>
          <a:endParaRPr lang="en-GB" sz="1900">
            <a:solidFill>
              <a:schemeClr val="tx1"/>
            </a:solidFill>
          </a:endParaRPr>
        </a:p>
      </dgm:t>
    </dgm:pt>
    <dgm:pt modelId="{370BD8E4-6BEA-4625-A261-7E839F1DF232}" type="parTrans" cxnId="{D8B70102-7E7D-4DD5-89A4-75503EAAD168}">
      <dgm:prSet/>
      <dgm:spPr/>
      <dgm:t>
        <a:bodyPr/>
        <a:lstStyle/>
        <a:p>
          <a:endParaRPr lang="en-GB"/>
        </a:p>
      </dgm:t>
    </dgm:pt>
    <dgm:pt modelId="{C9722E84-993B-498F-9541-B578010F0BEE}" type="sibTrans" cxnId="{D8B70102-7E7D-4DD5-89A4-75503EAAD168}">
      <dgm:prSet/>
      <dgm:spPr/>
      <dgm:t>
        <a:bodyPr/>
        <a:lstStyle/>
        <a:p>
          <a:endParaRPr lang="en-GB"/>
        </a:p>
      </dgm:t>
    </dgm:pt>
    <dgm:pt modelId="{F1050B66-1823-4C39-A931-34D6EFA05C39}">
      <dgm:prSet phldrT="[Text]" custT="1"/>
      <dgm:spPr/>
      <dgm:t>
        <a:bodyPr/>
        <a:lstStyle/>
        <a:p>
          <a:r>
            <a:rPr lang="en-GB" sz="1600"/>
            <a:t>SOC 2-08a</a:t>
          </a:r>
        </a:p>
      </dgm:t>
    </dgm:pt>
    <dgm:pt modelId="{C73938B4-967A-4DE7-A5C2-55094C96A355}" type="parTrans" cxnId="{325CD7C7-CE7B-4A06-A010-7433076B76F3}">
      <dgm:prSet/>
      <dgm:spPr/>
      <dgm:t>
        <a:bodyPr/>
        <a:lstStyle/>
        <a:p>
          <a:endParaRPr lang="en-GB"/>
        </a:p>
      </dgm:t>
    </dgm:pt>
    <dgm:pt modelId="{E06D8E4C-5399-4D4F-AD63-4EE9B09D1077}" type="sibTrans" cxnId="{325CD7C7-CE7B-4A06-A010-7433076B76F3}">
      <dgm:prSet/>
      <dgm:spPr/>
      <dgm:t>
        <a:bodyPr/>
        <a:lstStyle/>
        <a:p>
          <a:endParaRPr lang="en-GB"/>
        </a:p>
      </dgm:t>
    </dgm:pt>
    <dgm:pt modelId="{E5A5F778-1EBC-4772-A414-E7BDAC2535B6}">
      <dgm:prSet phldrT="[Text]"/>
      <dgm:spPr/>
      <dgm:t>
        <a:bodyPr/>
        <a:lstStyle/>
        <a:p>
          <a:endParaRPr lang="en-GB" sz="2300"/>
        </a:p>
      </dgm:t>
    </dgm:pt>
    <dgm:pt modelId="{74642111-BB78-4BD3-A807-15DC843791EB}" type="parTrans" cxnId="{105EDD9F-5973-4C73-B17C-7F688B475B73}">
      <dgm:prSet/>
      <dgm:spPr/>
      <dgm:t>
        <a:bodyPr/>
        <a:lstStyle/>
        <a:p>
          <a:endParaRPr lang="en-GB"/>
        </a:p>
      </dgm:t>
    </dgm:pt>
    <dgm:pt modelId="{D99FC8EB-5EDE-4D2F-8277-63A3E7687DC8}" type="sibTrans" cxnId="{105EDD9F-5973-4C73-B17C-7F688B475B73}">
      <dgm:prSet/>
      <dgm:spPr/>
      <dgm:t>
        <a:bodyPr/>
        <a:lstStyle/>
        <a:p>
          <a:endParaRPr lang="en-GB"/>
        </a:p>
      </dgm:t>
    </dgm:pt>
    <dgm:pt modelId="{A9705D2C-6A99-496D-AF65-646733F30EC8}">
      <dgm:prSet phldrT="[Text]" custT="1"/>
      <dgm:spPr/>
      <dgm:t>
        <a:bodyPr/>
        <a:lstStyle/>
        <a:p>
          <a:r>
            <a:rPr lang="en-GB" sz="1600"/>
            <a:t>LIT2-05a</a:t>
          </a:r>
        </a:p>
      </dgm:t>
    </dgm:pt>
    <dgm:pt modelId="{594B853B-8CDC-44CF-A361-6C5715A7E1C9}" type="parTrans" cxnId="{FD3637B7-8F1F-4E8C-9293-A1CA2B0EA3C4}">
      <dgm:prSet/>
      <dgm:spPr/>
      <dgm:t>
        <a:bodyPr/>
        <a:lstStyle/>
        <a:p>
          <a:endParaRPr lang="en-GB"/>
        </a:p>
      </dgm:t>
    </dgm:pt>
    <dgm:pt modelId="{34DB87B0-59E1-43E6-B1D4-4C738523724A}" type="sibTrans" cxnId="{FD3637B7-8F1F-4E8C-9293-A1CA2B0EA3C4}">
      <dgm:prSet/>
      <dgm:spPr/>
      <dgm:t>
        <a:bodyPr/>
        <a:lstStyle/>
        <a:p>
          <a:endParaRPr lang="en-GB"/>
        </a:p>
      </dgm:t>
    </dgm:pt>
    <dgm:pt modelId="{D00CEDFB-011F-4779-BAD9-DBB8E3E4EC28}">
      <dgm:prSet phldrT="[Text]" custT="1"/>
      <dgm:spPr/>
      <dgm:t>
        <a:bodyPr/>
        <a:lstStyle/>
        <a:p>
          <a:r>
            <a:rPr lang="en-GB" sz="1600"/>
            <a:t>LIT 2-07a</a:t>
          </a:r>
        </a:p>
      </dgm:t>
    </dgm:pt>
    <dgm:pt modelId="{850ACA8C-7EEC-40A6-8EB8-713CA6DAE310}" type="parTrans" cxnId="{F9477CCF-C295-42BE-9070-7E831858BC26}">
      <dgm:prSet/>
      <dgm:spPr/>
      <dgm:t>
        <a:bodyPr/>
        <a:lstStyle/>
        <a:p>
          <a:endParaRPr lang="en-GB"/>
        </a:p>
      </dgm:t>
    </dgm:pt>
    <dgm:pt modelId="{01752AF4-FCC1-47E7-97B5-9AC4366D0841}" type="sibTrans" cxnId="{F9477CCF-C295-42BE-9070-7E831858BC26}">
      <dgm:prSet/>
      <dgm:spPr/>
      <dgm:t>
        <a:bodyPr/>
        <a:lstStyle/>
        <a:p>
          <a:endParaRPr lang="en-GB"/>
        </a:p>
      </dgm:t>
    </dgm:pt>
    <dgm:pt modelId="{1574D686-A65D-40CD-BED0-FBCF888EC2BE}">
      <dgm:prSet phldrT="[Text]" custT="1"/>
      <dgm:spPr/>
      <dgm:t>
        <a:bodyPr/>
        <a:lstStyle/>
        <a:p>
          <a:r>
            <a:rPr lang="en-GB" sz="1600"/>
            <a:t>LIT2-11a</a:t>
          </a:r>
        </a:p>
      </dgm:t>
    </dgm:pt>
    <dgm:pt modelId="{AB649ED7-85DD-47E2-8360-8E085968A55E}" type="parTrans" cxnId="{0A722E61-CD99-4B24-B900-0CF1CC08692A}">
      <dgm:prSet/>
      <dgm:spPr/>
      <dgm:t>
        <a:bodyPr/>
        <a:lstStyle/>
        <a:p>
          <a:endParaRPr lang="en-GB"/>
        </a:p>
      </dgm:t>
    </dgm:pt>
    <dgm:pt modelId="{2E0A8108-42B1-4D53-A604-E1C0617ED3B7}" type="sibTrans" cxnId="{0A722E61-CD99-4B24-B900-0CF1CC08692A}">
      <dgm:prSet/>
      <dgm:spPr/>
      <dgm:t>
        <a:bodyPr/>
        <a:lstStyle/>
        <a:p>
          <a:endParaRPr lang="en-GB"/>
        </a:p>
      </dgm:t>
    </dgm:pt>
    <dgm:pt modelId="{ECDA84FA-7E00-4A82-AF27-7BC649204843}">
      <dgm:prSet phldrT="[Text]" custT="1"/>
      <dgm:spPr/>
      <dgm:t>
        <a:bodyPr/>
        <a:lstStyle/>
        <a:p>
          <a:r>
            <a:rPr lang="en-GB" sz="1600"/>
            <a:t>LIT 2-14a/2-15a</a:t>
          </a:r>
        </a:p>
      </dgm:t>
    </dgm:pt>
    <dgm:pt modelId="{FBD10E8D-FBD3-4CE4-9998-9FE839FE298B}" type="parTrans" cxnId="{F937EE80-5ECD-41D0-ACFF-63AAD4FF7066}">
      <dgm:prSet/>
      <dgm:spPr/>
      <dgm:t>
        <a:bodyPr/>
        <a:lstStyle/>
        <a:p>
          <a:endParaRPr lang="en-GB"/>
        </a:p>
      </dgm:t>
    </dgm:pt>
    <dgm:pt modelId="{84F60FC7-9D7B-4888-B9FC-BE9C8CC86004}" type="sibTrans" cxnId="{F937EE80-5ECD-41D0-ACFF-63AAD4FF7066}">
      <dgm:prSet/>
      <dgm:spPr/>
      <dgm:t>
        <a:bodyPr/>
        <a:lstStyle/>
        <a:p>
          <a:endParaRPr lang="en-GB"/>
        </a:p>
      </dgm:t>
    </dgm:pt>
    <dgm:pt modelId="{325854F9-FCD0-44C7-9B8B-6D3BA00107A7}">
      <dgm:prSet phldrT="[Text]" custT="1"/>
      <dgm:spPr/>
      <dgm:t>
        <a:bodyPr/>
        <a:lstStyle/>
        <a:p>
          <a:r>
            <a:rPr lang="en-GB" sz="1600"/>
            <a:t>LIT 1-20a/LIT 2-20a</a:t>
          </a:r>
        </a:p>
      </dgm:t>
    </dgm:pt>
    <dgm:pt modelId="{26FCA507-00F1-4C03-8ABB-D3785BE9CDD5}" type="parTrans" cxnId="{CB47A1F5-7088-4A8D-B5AD-D0ABF23BC8ED}">
      <dgm:prSet/>
      <dgm:spPr/>
      <dgm:t>
        <a:bodyPr/>
        <a:lstStyle/>
        <a:p>
          <a:endParaRPr lang="en-GB"/>
        </a:p>
      </dgm:t>
    </dgm:pt>
    <dgm:pt modelId="{7F06247C-80C4-4C1E-AAF8-06576E2EE52E}" type="sibTrans" cxnId="{CB47A1F5-7088-4A8D-B5AD-D0ABF23BC8ED}">
      <dgm:prSet/>
      <dgm:spPr/>
      <dgm:t>
        <a:bodyPr/>
        <a:lstStyle/>
        <a:p>
          <a:endParaRPr lang="en-GB"/>
        </a:p>
      </dgm:t>
    </dgm:pt>
    <dgm:pt modelId="{EA28B794-335D-4910-AE5F-FED55E53E28E}">
      <dgm:prSet phldrT="[Text]" custT="1"/>
      <dgm:spPr/>
      <dgm:t>
        <a:bodyPr/>
        <a:lstStyle/>
        <a:p>
          <a:r>
            <a:rPr lang="en-GB" sz="1600"/>
            <a:t>LIT 2-24a</a:t>
          </a:r>
        </a:p>
      </dgm:t>
    </dgm:pt>
    <dgm:pt modelId="{0055DA94-1818-4B53-A190-AB09BEB3ABA4}" type="parTrans" cxnId="{2742D8BE-3473-480E-9D41-B8A457CCF729}">
      <dgm:prSet/>
      <dgm:spPr/>
      <dgm:t>
        <a:bodyPr/>
        <a:lstStyle/>
        <a:p>
          <a:endParaRPr lang="en-GB"/>
        </a:p>
      </dgm:t>
    </dgm:pt>
    <dgm:pt modelId="{F7F9E29C-E5F7-4180-9B06-19C4B08B35AF}" type="sibTrans" cxnId="{2742D8BE-3473-480E-9D41-B8A457CCF729}">
      <dgm:prSet/>
      <dgm:spPr/>
      <dgm:t>
        <a:bodyPr/>
        <a:lstStyle/>
        <a:p>
          <a:endParaRPr lang="en-GB"/>
        </a:p>
      </dgm:t>
    </dgm:pt>
    <dgm:pt modelId="{CD456817-7A11-41FF-ADC1-F7F0CFBEE4FE}">
      <dgm:prSet phldrT="[Text]"/>
      <dgm:spPr/>
      <dgm:t>
        <a:bodyPr/>
        <a:lstStyle/>
        <a:p>
          <a:endParaRPr lang="en-GB" sz="1900">
            <a:solidFill>
              <a:schemeClr val="tx1"/>
            </a:solidFill>
          </a:endParaRPr>
        </a:p>
      </dgm:t>
    </dgm:pt>
    <dgm:pt modelId="{9B38896B-58A7-4AB0-B71F-E1806E74C2C6}" type="parTrans" cxnId="{93211691-9A3A-43B8-94D8-EB4E257149B9}">
      <dgm:prSet/>
      <dgm:spPr/>
      <dgm:t>
        <a:bodyPr/>
        <a:lstStyle/>
        <a:p>
          <a:endParaRPr lang="en-GB"/>
        </a:p>
      </dgm:t>
    </dgm:pt>
    <dgm:pt modelId="{42DA90F0-4E20-4B43-869E-61A01D664CD8}" type="sibTrans" cxnId="{93211691-9A3A-43B8-94D8-EB4E257149B9}">
      <dgm:prSet/>
      <dgm:spPr/>
      <dgm:t>
        <a:bodyPr/>
        <a:lstStyle/>
        <a:p>
          <a:endParaRPr lang="en-GB"/>
        </a:p>
      </dgm:t>
    </dgm:pt>
    <dgm:pt modelId="{F8A4A682-37D1-40BB-BDAC-0E30451D8E63}">
      <dgm:prSet phldrT="[Text]" custT="1"/>
      <dgm:spPr/>
      <dgm:t>
        <a:bodyPr/>
        <a:lstStyle/>
        <a:p>
          <a:r>
            <a:rPr lang="en-GB" sz="1600"/>
            <a:t>SCN 2-02a</a:t>
          </a:r>
        </a:p>
      </dgm:t>
    </dgm:pt>
    <dgm:pt modelId="{25A3D8C5-B82B-470D-AA96-0C05175A4DF7}" type="parTrans" cxnId="{96BFF83D-235A-4120-8A0D-4857275EB09A}">
      <dgm:prSet/>
      <dgm:spPr/>
      <dgm:t>
        <a:bodyPr/>
        <a:lstStyle/>
        <a:p>
          <a:endParaRPr lang="en-GB"/>
        </a:p>
      </dgm:t>
    </dgm:pt>
    <dgm:pt modelId="{BC1FC337-EBE4-4A1A-929C-41DCCCAA37DF}" type="sibTrans" cxnId="{96BFF83D-235A-4120-8A0D-4857275EB09A}">
      <dgm:prSet/>
      <dgm:spPr/>
      <dgm:t>
        <a:bodyPr/>
        <a:lstStyle/>
        <a:p>
          <a:endParaRPr lang="en-GB"/>
        </a:p>
      </dgm:t>
    </dgm:pt>
    <dgm:pt modelId="{5ABBA57D-C254-4260-8D9B-7D65119F0EEF}">
      <dgm:prSet phldrT="[Text]" custT="1"/>
      <dgm:spPr/>
      <dgm:t>
        <a:bodyPr/>
        <a:lstStyle/>
        <a:p>
          <a:r>
            <a:rPr lang="en-GB" sz="1600"/>
            <a:t>SCN 2-12b</a:t>
          </a:r>
        </a:p>
      </dgm:t>
    </dgm:pt>
    <dgm:pt modelId="{15170849-7425-43C3-9E46-EAB557AE1031}" type="parTrans" cxnId="{BA2D0440-4A70-40E8-9726-6E1333F56952}">
      <dgm:prSet/>
      <dgm:spPr/>
      <dgm:t>
        <a:bodyPr/>
        <a:lstStyle/>
        <a:p>
          <a:endParaRPr lang="en-GB"/>
        </a:p>
      </dgm:t>
    </dgm:pt>
    <dgm:pt modelId="{1C19DDC7-BFF5-46B8-8B76-944016A7D2C9}" type="sibTrans" cxnId="{BA2D0440-4A70-40E8-9726-6E1333F56952}">
      <dgm:prSet/>
      <dgm:spPr/>
      <dgm:t>
        <a:bodyPr/>
        <a:lstStyle/>
        <a:p>
          <a:endParaRPr lang="en-GB"/>
        </a:p>
      </dgm:t>
    </dgm:pt>
    <dgm:pt modelId="{3BC47762-3B75-4C46-A567-AB2F7ABCF1A4}">
      <dgm:prSet phldrT="[Text]" custT="1"/>
      <dgm:spPr/>
      <dgm:t>
        <a:bodyPr/>
        <a:lstStyle/>
        <a:p>
          <a:r>
            <a:rPr lang="en-GB" sz="1600"/>
            <a:t>SCN 2-14a</a:t>
          </a:r>
        </a:p>
      </dgm:t>
    </dgm:pt>
    <dgm:pt modelId="{FA996949-E92A-4468-AD98-E6B497A6CAE3}" type="parTrans" cxnId="{F4D7E55B-F152-442E-B941-261111F44C89}">
      <dgm:prSet/>
      <dgm:spPr/>
      <dgm:t>
        <a:bodyPr/>
        <a:lstStyle/>
        <a:p>
          <a:endParaRPr lang="en-GB"/>
        </a:p>
      </dgm:t>
    </dgm:pt>
    <dgm:pt modelId="{7AEBCFAE-202A-4275-93F1-AF068C7439BE}" type="sibTrans" cxnId="{F4D7E55B-F152-442E-B941-261111F44C89}">
      <dgm:prSet/>
      <dgm:spPr/>
      <dgm:t>
        <a:bodyPr/>
        <a:lstStyle/>
        <a:p>
          <a:endParaRPr lang="en-GB"/>
        </a:p>
      </dgm:t>
    </dgm:pt>
    <dgm:pt modelId="{E387E04C-BA8D-4F26-BCCC-2F32AE12EF3D}">
      <dgm:prSet phldrT="[Text]" custT="1"/>
      <dgm:spPr/>
      <dgm:t>
        <a:bodyPr/>
        <a:lstStyle/>
        <a:p>
          <a:r>
            <a:rPr lang="en-GB" sz="1600"/>
            <a:t>SCN 2-14b</a:t>
          </a:r>
        </a:p>
      </dgm:t>
    </dgm:pt>
    <dgm:pt modelId="{06C3074E-280E-458E-835C-428D710F740A}" type="parTrans" cxnId="{5C0B478B-1056-483A-8960-F827EE3458BF}">
      <dgm:prSet/>
      <dgm:spPr/>
      <dgm:t>
        <a:bodyPr/>
        <a:lstStyle/>
        <a:p>
          <a:endParaRPr lang="en-GB"/>
        </a:p>
      </dgm:t>
    </dgm:pt>
    <dgm:pt modelId="{BCD3B1F4-4856-4A9E-B5D9-A1B82DCA77AC}" type="sibTrans" cxnId="{5C0B478B-1056-483A-8960-F827EE3458BF}">
      <dgm:prSet/>
      <dgm:spPr/>
      <dgm:t>
        <a:bodyPr/>
        <a:lstStyle/>
        <a:p>
          <a:endParaRPr lang="en-GB"/>
        </a:p>
      </dgm:t>
    </dgm:pt>
    <dgm:pt modelId="{CFD7F320-9FBF-4B06-85D4-1776CC4586A7}">
      <dgm:prSet phldrT="[Text]" custT="1"/>
      <dgm:spPr/>
      <dgm:t>
        <a:bodyPr/>
        <a:lstStyle/>
        <a:p>
          <a:r>
            <a:rPr lang="en-GB" sz="1600"/>
            <a:t>SCN 2-20b</a:t>
          </a:r>
        </a:p>
      </dgm:t>
    </dgm:pt>
    <dgm:pt modelId="{57B3DADF-8E93-4437-8DBA-6C3EAB0DCC26}" type="parTrans" cxnId="{2C324EC8-C043-432D-B869-3AD2574121DB}">
      <dgm:prSet/>
      <dgm:spPr/>
      <dgm:t>
        <a:bodyPr/>
        <a:lstStyle/>
        <a:p>
          <a:endParaRPr lang="en-GB"/>
        </a:p>
      </dgm:t>
    </dgm:pt>
    <dgm:pt modelId="{A1797103-8AC4-4082-B4A3-B533CC3C1CEA}" type="sibTrans" cxnId="{2C324EC8-C043-432D-B869-3AD2574121DB}">
      <dgm:prSet/>
      <dgm:spPr/>
      <dgm:t>
        <a:bodyPr/>
        <a:lstStyle/>
        <a:p>
          <a:endParaRPr lang="en-GB"/>
        </a:p>
      </dgm:t>
    </dgm:pt>
    <dgm:pt modelId="{59A3AFE2-65AE-40CD-AA10-CB56503237C7}">
      <dgm:prSet phldrT="[Text]" custT="1"/>
      <dgm:spPr/>
      <dgm:t>
        <a:bodyPr/>
        <a:lstStyle/>
        <a:p>
          <a:r>
            <a:rPr lang="en-GB" sz="1600"/>
            <a:t>SOC 2-12a</a:t>
          </a:r>
        </a:p>
      </dgm:t>
    </dgm:pt>
    <dgm:pt modelId="{7AF41D7F-3482-405A-830B-3EE8AE86B93C}" type="parTrans" cxnId="{A38BA500-F7CB-4903-873E-F62A95E604B6}">
      <dgm:prSet/>
      <dgm:spPr/>
      <dgm:t>
        <a:bodyPr/>
        <a:lstStyle/>
        <a:p>
          <a:endParaRPr lang="en-GB"/>
        </a:p>
      </dgm:t>
    </dgm:pt>
    <dgm:pt modelId="{EB4F400E-5B7C-47DF-A226-92D255BF876D}" type="sibTrans" cxnId="{A38BA500-F7CB-4903-873E-F62A95E604B6}">
      <dgm:prSet/>
      <dgm:spPr/>
      <dgm:t>
        <a:bodyPr/>
        <a:lstStyle/>
        <a:p>
          <a:endParaRPr lang="en-GB"/>
        </a:p>
      </dgm:t>
    </dgm:pt>
    <dgm:pt modelId="{AEEA7212-8506-4C28-882D-93EC4EB12279}">
      <dgm:prSet phldrT="[Text]" custT="1"/>
      <dgm:spPr/>
      <dgm:t>
        <a:bodyPr/>
        <a:lstStyle/>
        <a:p>
          <a:r>
            <a:rPr lang="en-GB" sz="1600"/>
            <a:t>SOC 2-16c</a:t>
          </a:r>
        </a:p>
      </dgm:t>
    </dgm:pt>
    <dgm:pt modelId="{6C54E646-E61F-4EE1-8FE1-E912E0B83212}" type="parTrans" cxnId="{D7A4590B-482A-4A3F-9F86-1F6B9DDF81EE}">
      <dgm:prSet/>
      <dgm:spPr/>
      <dgm:t>
        <a:bodyPr/>
        <a:lstStyle/>
        <a:p>
          <a:endParaRPr lang="en-GB"/>
        </a:p>
      </dgm:t>
    </dgm:pt>
    <dgm:pt modelId="{CB7A4506-4F89-476A-82D0-D1F20470D81A}" type="sibTrans" cxnId="{D7A4590B-482A-4A3F-9F86-1F6B9DDF81EE}">
      <dgm:prSet/>
      <dgm:spPr/>
      <dgm:t>
        <a:bodyPr/>
        <a:lstStyle/>
        <a:p>
          <a:endParaRPr lang="en-GB"/>
        </a:p>
      </dgm:t>
    </dgm:pt>
    <dgm:pt modelId="{270D2773-7B3C-4BA4-B3B5-6C9F026481D1}">
      <dgm:prSet phldrT="[Text]" custT="1"/>
      <dgm:spPr/>
      <dgm:t>
        <a:bodyPr/>
        <a:lstStyle/>
        <a:p>
          <a:r>
            <a:rPr lang="en-GB" sz="1600"/>
            <a:t>EXA 1-05a</a:t>
          </a:r>
        </a:p>
      </dgm:t>
    </dgm:pt>
    <dgm:pt modelId="{D059D04F-6C4F-474F-9EC0-FDE4AE22454D}" type="parTrans" cxnId="{C954A6DE-E446-45E0-9023-729415D8CFF9}">
      <dgm:prSet/>
      <dgm:spPr/>
      <dgm:t>
        <a:bodyPr/>
        <a:lstStyle/>
        <a:p>
          <a:endParaRPr lang="en-GB"/>
        </a:p>
      </dgm:t>
    </dgm:pt>
    <dgm:pt modelId="{19A9073F-33CA-4955-ACAC-8852537563B6}" type="sibTrans" cxnId="{C954A6DE-E446-45E0-9023-729415D8CFF9}">
      <dgm:prSet/>
      <dgm:spPr/>
      <dgm:t>
        <a:bodyPr/>
        <a:lstStyle/>
        <a:p>
          <a:endParaRPr lang="en-GB"/>
        </a:p>
      </dgm:t>
    </dgm:pt>
    <dgm:pt modelId="{6EAC6D4D-394B-412A-A82B-A96E43D1C74C}">
      <dgm:prSet phldrT="[Text]" custT="1"/>
      <dgm:spPr/>
      <dgm:t>
        <a:bodyPr/>
        <a:lstStyle/>
        <a:p>
          <a:r>
            <a:rPr lang="en-GB" sz="1600"/>
            <a:t>EXA 1-02a</a:t>
          </a:r>
        </a:p>
      </dgm:t>
    </dgm:pt>
    <dgm:pt modelId="{EFE66361-916F-4490-B4F7-8A431B060133}" type="parTrans" cxnId="{59A70B27-AA8E-4506-B7BC-7168436E4D35}">
      <dgm:prSet/>
      <dgm:spPr/>
      <dgm:t>
        <a:bodyPr/>
        <a:lstStyle/>
        <a:p>
          <a:endParaRPr lang="en-GB"/>
        </a:p>
      </dgm:t>
    </dgm:pt>
    <dgm:pt modelId="{49638B74-0328-4BC7-B568-7C07FFC3EE9A}" type="sibTrans" cxnId="{59A70B27-AA8E-4506-B7BC-7168436E4D35}">
      <dgm:prSet/>
      <dgm:spPr/>
      <dgm:t>
        <a:bodyPr/>
        <a:lstStyle/>
        <a:p>
          <a:endParaRPr lang="en-GB"/>
        </a:p>
      </dgm:t>
    </dgm:pt>
    <dgm:pt modelId="{0BAD8794-5EAE-4E0B-A2B1-F1F14C0CA880}">
      <dgm:prSet phldrT="[Text]" custT="1"/>
      <dgm:spPr/>
      <dgm:t>
        <a:bodyPr/>
        <a:lstStyle/>
        <a:p>
          <a:r>
            <a:rPr lang="en-GB" sz="1600"/>
            <a:t>MNU 1-03a</a:t>
          </a:r>
        </a:p>
      </dgm:t>
    </dgm:pt>
    <dgm:pt modelId="{C7195768-C338-40FF-ABCC-4BD304E9D009}" type="parTrans" cxnId="{A1F1E721-985D-4B69-AE27-24FB8D007EC0}">
      <dgm:prSet/>
      <dgm:spPr/>
      <dgm:t>
        <a:bodyPr/>
        <a:lstStyle/>
        <a:p>
          <a:endParaRPr lang="en-GB"/>
        </a:p>
      </dgm:t>
    </dgm:pt>
    <dgm:pt modelId="{820597C2-0AC1-41BA-9B87-C879C3978268}" type="sibTrans" cxnId="{A1F1E721-985D-4B69-AE27-24FB8D007EC0}">
      <dgm:prSet/>
      <dgm:spPr/>
      <dgm:t>
        <a:bodyPr/>
        <a:lstStyle/>
        <a:p>
          <a:endParaRPr lang="en-GB"/>
        </a:p>
      </dgm:t>
    </dgm:pt>
    <dgm:pt modelId="{9120D370-5206-4B3A-8AC5-F6E6ED9E3A0A}">
      <dgm:prSet phldrT="[Text]" custT="1"/>
      <dgm:spPr/>
      <dgm:t>
        <a:bodyPr/>
        <a:lstStyle/>
        <a:p>
          <a:r>
            <a:rPr lang="en-GB" sz="1600"/>
            <a:t>MNU 1-07a/c</a:t>
          </a:r>
        </a:p>
      </dgm:t>
    </dgm:pt>
    <dgm:pt modelId="{A74BD0B4-4AD5-4DA7-A4D1-A1DFE36B7911}" type="parTrans" cxnId="{53E1A43B-87BF-4503-BC82-2F2C8945E88E}">
      <dgm:prSet/>
      <dgm:spPr/>
      <dgm:t>
        <a:bodyPr/>
        <a:lstStyle/>
        <a:p>
          <a:endParaRPr lang="en-GB"/>
        </a:p>
      </dgm:t>
    </dgm:pt>
    <dgm:pt modelId="{97109590-8F8D-46BD-9652-E81AAA0F5EF9}" type="sibTrans" cxnId="{53E1A43B-87BF-4503-BC82-2F2C8945E88E}">
      <dgm:prSet/>
      <dgm:spPr/>
      <dgm:t>
        <a:bodyPr/>
        <a:lstStyle/>
        <a:p>
          <a:endParaRPr lang="en-GB"/>
        </a:p>
      </dgm:t>
    </dgm:pt>
    <dgm:pt modelId="{FF285FA3-8F93-4209-90AA-9B0F7FA952F3}">
      <dgm:prSet phldrT="[Text]" custT="1"/>
      <dgm:spPr/>
      <dgm:t>
        <a:bodyPr/>
        <a:lstStyle/>
        <a:p>
          <a:r>
            <a:rPr lang="en-GB" sz="1600"/>
            <a:t>MNU 1-11a/b</a:t>
          </a:r>
        </a:p>
      </dgm:t>
    </dgm:pt>
    <dgm:pt modelId="{7C5C0916-D215-46FA-B7A5-6D2C23D9F765}" type="parTrans" cxnId="{8A9E060A-9156-4683-817F-660195512320}">
      <dgm:prSet/>
      <dgm:spPr/>
      <dgm:t>
        <a:bodyPr/>
        <a:lstStyle/>
        <a:p>
          <a:endParaRPr lang="en-GB"/>
        </a:p>
      </dgm:t>
    </dgm:pt>
    <dgm:pt modelId="{8F18001C-D5A2-43A8-BE9A-2F9E890AF41E}" type="sibTrans" cxnId="{8A9E060A-9156-4683-817F-660195512320}">
      <dgm:prSet/>
      <dgm:spPr/>
      <dgm:t>
        <a:bodyPr/>
        <a:lstStyle/>
        <a:p>
          <a:endParaRPr lang="en-GB"/>
        </a:p>
      </dgm:t>
    </dgm:pt>
    <dgm:pt modelId="{DDD05413-D728-4BC3-A8DA-07A87837C617}" type="pres">
      <dgm:prSet presAssocID="{DA659ECD-A820-44D8-96B5-67D1BC0DE606}" presName="linearFlow" presStyleCnt="0">
        <dgm:presLayoutVars>
          <dgm:dir/>
          <dgm:animLvl val="lvl"/>
          <dgm:resizeHandles/>
        </dgm:presLayoutVars>
      </dgm:prSet>
      <dgm:spPr/>
    </dgm:pt>
    <dgm:pt modelId="{B7B8D43B-3A0A-4CD3-8653-213E5B5BD5F8}" type="pres">
      <dgm:prSet presAssocID="{5B2115D8-4792-4E34-8260-84E749027E4B}" presName="compositeNode" presStyleCnt="0">
        <dgm:presLayoutVars>
          <dgm:bulletEnabled val="1"/>
        </dgm:presLayoutVars>
      </dgm:prSet>
      <dgm:spPr/>
    </dgm:pt>
    <dgm:pt modelId="{1CF86D69-D96F-43A7-BC99-B441CD64928E}" type="pres">
      <dgm:prSet presAssocID="{5B2115D8-4792-4E34-8260-84E749027E4B}" presName="image" presStyleLbl="fgImgPlac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A356288B-7C31-4610-8DF3-47332F2DA46D}" type="pres">
      <dgm:prSet presAssocID="{5B2115D8-4792-4E34-8260-84E749027E4B}" presName="childNode" presStyleLbl="node1" presStyleIdx="0" presStyleCnt="5">
        <dgm:presLayoutVars>
          <dgm:bulletEnabled val="1"/>
        </dgm:presLayoutVars>
      </dgm:prSet>
      <dgm:spPr/>
    </dgm:pt>
    <dgm:pt modelId="{132B3BB3-0822-46BE-A54E-ABE3574EBC51}" type="pres">
      <dgm:prSet presAssocID="{5B2115D8-4792-4E34-8260-84E749027E4B}" presName="parentNode" presStyleLbl="revTx" presStyleIdx="0" presStyleCnt="5">
        <dgm:presLayoutVars>
          <dgm:chMax val="0"/>
          <dgm:bulletEnabled val="1"/>
        </dgm:presLayoutVars>
      </dgm:prSet>
      <dgm:spPr/>
    </dgm:pt>
    <dgm:pt modelId="{4776BBFC-F64C-4402-9016-DA6976C2E4BF}" type="pres">
      <dgm:prSet presAssocID="{E308AD84-6116-4C01-BC2F-5047C51A6701}" presName="sibTrans" presStyleCnt="0"/>
      <dgm:spPr/>
    </dgm:pt>
    <dgm:pt modelId="{C877323C-8072-4FF7-AAED-60472DFE9CE1}" type="pres">
      <dgm:prSet presAssocID="{9B2F8F1F-C01E-4009-B73A-B35BDCA71E65}" presName="compositeNode" presStyleCnt="0">
        <dgm:presLayoutVars>
          <dgm:bulletEnabled val="1"/>
        </dgm:presLayoutVars>
      </dgm:prSet>
      <dgm:spPr/>
    </dgm:pt>
    <dgm:pt modelId="{D19486E1-6BD9-4B6F-9B4E-F5D8026FFD0F}" type="pres">
      <dgm:prSet presAssocID="{9B2F8F1F-C01E-4009-B73A-B35BDCA71E65}" presName="image" presStyleLbl="fgImgPlac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bacus with solid fill"/>
        </a:ext>
      </dgm:extLst>
    </dgm:pt>
    <dgm:pt modelId="{91098B02-B365-457F-86E0-6F3BB4D71B59}" type="pres">
      <dgm:prSet presAssocID="{9B2F8F1F-C01E-4009-B73A-B35BDCA71E65}" presName="childNode" presStyleLbl="node1" presStyleIdx="1" presStyleCnt="5" custScaleY="99107" custLinFactNeighborX="-8626" custLinFactNeighborY="-787">
        <dgm:presLayoutVars>
          <dgm:bulletEnabled val="1"/>
        </dgm:presLayoutVars>
      </dgm:prSet>
      <dgm:spPr/>
    </dgm:pt>
    <dgm:pt modelId="{27A200C3-7561-4EFC-8159-72379BFFD01D}" type="pres">
      <dgm:prSet presAssocID="{9B2F8F1F-C01E-4009-B73A-B35BDCA71E65}" presName="parentNode" presStyleLbl="revTx" presStyleIdx="1" presStyleCnt="5" custLinFactNeighborX="-40735" custLinFactNeighborY="146">
        <dgm:presLayoutVars>
          <dgm:chMax val="0"/>
          <dgm:bulletEnabled val="1"/>
        </dgm:presLayoutVars>
      </dgm:prSet>
      <dgm:spPr/>
    </dgm:pt>
    <dgm:pt modelId="{AC3E8981-FC33-4D21-BB43-95CC9B098E2A}" type="pres">
      <dgm:prSet presAssocID="{F9300210-8276-44BA-9EDD-E7291742C8D0}" presName="sibTrans" presStyleCnt="0"/>
      <dgm:spPr/>
    </dgm:pt>
    <dgm:pt modelId="{16DE2AD7-6B9A-447B-A16F-9F2B442B150F}" type="pres">
      <dgm:prSet presAssocID="{583E6881-A235-4CD3-96DA-729412876620}" presName="compositeNode" presStyleCnt="0">
        <dgm:presLayoutVars>
          <dgm:bulletEnabled val="1"/>
        </dgm:presLayoutVars>
      </dgm:prSet>
      <dgm:spPr/>
    </dgm:pt>
    <dgm:pt modelId="{66BCEB94-D454-4AC0-A491-94FAA77A4602}" type="pres">
      <dgm:prSet presAssocID="{583E6881-A235-4CD3-96DA-729412876620}" presName="image" presStyleLbl="fgImgPlac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lette with solid fill"/>
        </a:ext>
      </dgm:extLst>
    </dgm:pt>
    <dgm:pt modelId="{F271AE3E-08B7-4222-B56D-B4C96ADF2ACD}" type="pres">
      <dgm:prSet presAssocID="{583E6881-A235-4CD3-96DA-729412876620}" presName="childNode" presStyleLbl="node1" presStyleIdx="2" presStyleCnt="5" custLinFactNeighborX="2489" custLinFactNeighborY="-1077">
        <dgm:presLayoutVars>
          <dgm:bulletEnabled val="1"/>
        </dgm:presLayoutVars>
      </dgm:prSet>
      <dgm:spPr/>
    </dgm:pt>
    <dgm:pt modelId="{7305BAC5-8378-4C04-8317-93D6781C795C}" type="pres">
      <dgm:prSet presAssocID="{583E6881-A235-4CD3-96DA-729412876620}" presName="parentNode" presStyleLbl="revTx" presStyleIdx="2" presStyleCnt="5">
        <dgm:presLayoutVars>
          <dgm:chMax val="0"/>
          <dgm:bulletEnabled val="1"/>
        </dgm:presLayoutVars>
      </dgm:prSet>
      <dgm:spPr/>
    </dgm:pt>
    <dgm:pt modelId="{84C63776-D7D8-436E-B7A6-66A09C8B37FF}" type="pres">
      <dgm:prSet presAssocID="{FFE6C456-2F24-4152-9C62-859F17503D40}" presName="sibTrans" presStyleCnt="0"/>
      <dgm:spPr/>
    </dgm:pt>
    <dgm:pt modelId="{F473D6A0-25DE-4609-82BB-F90A8F5F1854}" type="pres">
      <dgm:prSet presAssocID="{0A674481-CEF7-4E1E-B35C-C2EC0A187FB5}" presName="compositeNode" presStyleCnt="0">
        <dgm:presLayoutVars>
          <dgm:bulletEnabled val="1"/>
        </dgm:presLayoutVars>
      </dgm:prSet>
      <dgm:spPr/>
    </dgm:pt>
    <dgm:pt modelId="{7E728D92-3DB6-4BA2-A956-B80D0ECD03FC}" type="pres">
      <dgm:prSet presAssocID="{0A674481-CEF7-4E1E-B35C-C2EC0A187FB5}" presName="image" presStyleLbl="fgImgPlac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ant With Roots outline"/>
        </a:ext>
      </dgm:extLst>
    </dgm:pt>
    <dgm:pt modelId="{7B637BCA-B14B-49D0-AAF5-5B10FCD2DD0B}" type="pres">
      <dgm:prSet presAssocID="{0A674481-CEF7-4E1E-B35C-C2EC0A187FB5}" presName="childNode" presStyleLbl="node1" presStyleIdx="3" presStyleCnt="5">
        <dgm:presLayoutVars>
          <dgm:bulletEnabled val="1"/>
        </dgm:presLayoutVars>
      </dgm:prSet>
      <dgm:spPr/>
    </dgm:pt>
    <dgm:pt modelId="{7B2B4E4A-CE8E-42C3-8E61-78DAF4313A54}" type="pres">
      <dgm:prSet presAssocID="{0A674481-CEF7-4E1E-B35C-C2EC0A187FB5}" presName="parentNode" presStyleLbl="revTx" presStyleIdx="3" presStyleCnt="5">
        <dgm:presLayoutVars>
          <dgm:chMax val="0"/>
          <dgm:bulletEnabled val="1"/>
        </dgm:presLayoutVars>
      </dgm:prSet>
      <dgm:spPr/>
    </dgm:pt>
    <dgm:pt modelId="{37444CF4-FDB2-4CF0-87A4-E1636595077C}" type="pres">
      <dgm:prSet presAssocID="{E46DDEBE-318E-4D14-B422-1534831D552D}" presName="sibTrans" presStyleCnt="0"/>
      <dgm:spPr/>
    </dgm:pt>
    <dgm:pt modelId="{094CE439-2DF7-4A3B-B247-9E72E83EC6FC}" type="pres">
      <dgm:prSet presAssocID="{0D000A47-2922-4E63-B2FF-34BA048AA7E9}" presName="compositeNode" presStyleCnt="0">
        <dgm:presLayoutVars>
          <dgm:bulletEnabled val="1"/>
        </dgm:presLayoutVars>
      </dgm:prSet>
      <dgm:spPr/>
    </dgm:pt>
    <dgm:pt modelId="{2AB5CF9F-9F91-4031-B486-F8989414D9BA}" type="pres">
      <dgm:prSet presAssocID="{0D000A47-2922-4E63-B2FF-34BA048AA7E9}" presName="image" presStyleLbl="fgImgPlac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: Africa and Europe with solid fill"/>
        </a:ext>
      </dgm:extLst>
    </dgm:pt>
    <dgm:pt modelId="{691FF930-1DF6-4093-AC18-706A31B5E64E}" type="pres">
      <dgm:prSet presAssocID="{0D000A47-2922-4E63-B2FF-34BA048AA7E9}" presName="childNode" presStyleLbl="node1" presStyleIdx="4" presStyleCnt="5">
        <dgm:presLayoutVars>
          <dgm:bulletEnabled val="1"/>
        </dgm:presLayoutVars>
      </dgm:prSet>
      <dgm:spPr/>
    </dgm:pt>
    <dgm:pt modelId="{26247BF5-705F-4D41-868B-011E3719A3E3}" type="pres">
      <dgm:prSet presAssocID="{0D000A47-2922-4E63-B2FF-34BA048AA7E9}" presName="parentNode" presStyleLbl="revTx" presStyleIdx="4" presStyleCnt="5">
        <dgm:presLayoutVars>
          <dgm:chMax val="0"/>
          <dgm:bulletEnabled val="1"/>
        </dgm:presLayoutVars>
      </dgm:prSet>
      <dgm:spPr/>
    </dgm:pt>
  </dgm:ptLst>
  <dgm:cxnLst>
    <dgm:cxn modelId="{A38BA500-F7CB-4903-873E-F62A95E604B6}" srcId="{0D000A47-2922-4E63-B2FF-34BA048AA7E9}" destId="{59A3AFE2-65AE-40CD-AA10-CB56503237C7}" srcOrd="1" destOrd="0" parTransId="{7AF41D7F-3482-405A-830B-3EE8AE86B93C}" sibTransId="{EB4F400E-5B7C-47DF-A226-92D255BF876D}"/>
    <dgm:cxn modelId="{D8B70102-7E7D-4DD5-89A4-75503EAAD168}" srcId="{0A674481-CEF7-4E1E-B35C-C2EC0A187FB5}" destId="{7BF13DA4-4B1B-445B-83A6-161937C5D783}" srcOrd="6" destOrd="0" parTransId="{370BD8E4-6BEA-4625-A261-7E839F1DF232}" sibTransId="{C9722E84-993B-498F-9541-B578010F0BEE}"/>
    <dgm:cxn modelId="{849B9402-3A4B-44BD-ADBF-BA24D77ECA9D}" type="presOf" srcId="{CD456817-7A11-41FF-ADC1-F7F0CFBEE4FE}" destId="{F271AE3E-08B7-4222-B56D-B4C96ADF2ACD}" srcOrd="0" destOrd="3" presId="urn:microsoft.com/office/officeart/2005/8/layout/hList2"/>
    <dgm:cxn modelId="{8A9E060A-9156-4683-817F-660195512320}" srcId="{9B2F8F1F-C01E-4009-B73A-B35BDCA71E65}" destId="{FF285FA3-8F93-4209-90AA-9B0F7FA952F3}" srcOrd="3" destOrd="0" parTransId="{7C5C0916-D215-46FA-B7A5-6D2C23D9F765}" sibTransId="{8F18001C-D5A2-43A8-BE9A-2F9E890AF41E}"/>
    <dgm:cxn modelId="{D7A4590B-482A-4A3F-9F86-1F6B9DDF81EE}" srcId="{0D000A47-2922-4E63-B2FF-34BA048AA7E9}" destId="{AEEA7212-8506-4C28-882D-93EC4EB12279}" srcOrd="2" destOrd="0" parTransId="{6C54E646-E61F-4EE1-8FE1-E912E0B83212}" sibTransId="{CB7A4506-4F89-476A-82D0-D1F20470D81A}"/>
    <dgm:cxn modelId="{A1F1E721-985D-4B69-AE27-24FB8D007EC0}" srcId="{9B2F8F1F-C01E-4009-B73A-B35BDCA71E65}" destId="{0BAD8794-5EAE-4E0B-A2B1-F1F14C0CA880}" srcOrd="1" destOrd="0" parTransId="{C7195768-C338-40FF-ABCC-4BD304E9D009}" sibTransId="{820597C2-0AC1-41BA-9B87-C879C3978268}"/>
    <dgm:cxn modelId="{59A70B27-AA8E-4506-B7BC-7168436E4D35}" srcId="{583E6881-A235-4CD3-96DA-729412876620}" destId="{6EAC6D4D-394B-412A-A82B-A96E43D1C74C}" srcOrd="0" destOrd="0" parTransId="{EFE66361-916F-4490-B4F7-8A431B060133}" sibTransId="{49638B74-0328-4BC7-B568-7C07FFC3EE9A}"/>
    <dgm:cxn modelId="{3C649631-CE05-43B8-97B1-B09B0817027C}" type="presOf" srcId="{0BAD8794-5EAE-4E0B-A2B1-F1F14C0CA880}" destId="{91098B02-B365-457F-86E0-6F3BB4D71B59}" srcOrd="0" destOrd="1" presId="urn:microsoft.com/office/officeart/2005/8/layout/hList2"/>
    <dgm:cxn modelId="{AC26F633-228F-4635-8948-90982E2DD189}" type="presOf" srcId="{6EAC6D4D-394B-412A-A82B-A96E43D1C74C}" destId="{F271AE3E-08B7-4222-B56D-B4C96ADF2ACD}" srcOrd="0" destOrd="0" presId="urn:microsoft.com/office/officeart/2005/8/layout/hList2"/>
    <dgm:cxn modelId="{F8A1BE34-1028-4B81-A9C7-AF3AC6D759F2}" type="presOf" srcId="{0419F75C-29EC-46B1-8FBC-E60F737E3029}" destId="{A356288B-7C31-4610-8DF3-47332F2DA46D}" srcOrd="0" destOrd="0" presId="urn:microsoft.com/office/officeart/2005/8/layout/hList2"/>
    <dgm:cxn modelId="{666F683A-587C-4443-A1A5-E8C9FB890E92}" type="presOf" srcId="{CFD7F320-9FBF-4B06-85D4-1776CC4586A7}" destId="{7B637BCA-B14B-49D0-AAF5-5B10FCD2DD0B}" srcOrd="0" destOrd="5" presId="urn:microsoft.com/office/officeart/2005/8/layout/hList2"/>
    <dgm:cxn modelId="{0766533A-96E8-406E-939D-54A1DA278CDA}" type="presOf" srcId="{7BF13DA4-4B1B-445B-83A6-161937C5D783}" destId="{7B637BCA-B14B-49D0-AAF5-5B10FCD2DD0B}" srcOrd="0" destOrd="6" presId="urn:microsoft.com/office/officeart/2005/8/layout/hList2"/>
    <dgm:cxn modelId="{53E1A43B-87BF-4503-BC82-2F2C8945E88E}" srcId="{9B2F8F1F-C01E-4009-B73A-B35BDCA71E65}" destId="{9120D370-5206-4B3A-8AC5-F6E6ED9E3A0A}" srcOrd="2" destOrd="0" parTransId="{A74BD0B4-4AD5-4DA7-A4D1-A1DFE36B7911}" sibTransId="{97109590-8F8D-46BD-9652-E81AAA0F5EF9}"/>
    <dgm:cxn modelId="{EEFE4D3D-6300-4C07-B847-68008D693F92}" type="presOf" srcId="{DA659ECD-A820-44D8-96B5-67D1BC0DE606}" destId="{DDD05413-D728-4BC3-A8DA-07A87837C617}" srcOrd="0" destOrd="0" presId="urn:microsoft.com/office/officeart/2005/8/layout/hList2"/>
    <dgm:cxn modelId="{96BFF83D-235A-4120-8A0D-4857275EB09A}" srcId="{0A674481-CEF7-4E1E-B35C-C2EC0A187FB5}" destId="{F8A4A682-37D1-40BB-BDAC-0E30451D8E63}" srcOrd="1" destOrd="0" parTransId="{25A3D8C5-B82B-470D-AA96-0C05175A4DF7}" sibTransId="{BC1FC337-EBE4-4A1A-929C-41DCCCAA37DF}"/>
    <dgm:cxn modelId="{3F4A2D3F-BE80-43E4-AD8F-64B187BF315E}" srcId="{DA659ECD-A820-44D8-96B5-67D1BC0DE606}" destId="{583E6881-A235-4CD3-96DA-729412876620}" srcOrd="2" destOrd="0" parTransId="{E4808AEF-2450-40B1-9342-45AB4B058A57}" sibTransId="{FFE6C456-2F24-4152-9C62-859F17503D40}"/>
    <dgm:cxn modelId="{BA2D0440-4A70-40E8-9726-6E1333F56952}" srcId="{0A674481-CEF7-4E1E-B35C-C2EC0A187FB5}" destId="{5ABBA57D-C254-4260-8D9B-7D65119F0EEF}" srcOrd="2" destOrd="0" parTransId="{15170849-7425-43C3-9E46-EAB557AE1031}" sibTransId="{1C19DDC7-BFF5-46B8-8B76-944016A7D2C9}"/>
    <dgm:cxn modelId="{F4D7E55B-F152-442E-B941-261111F44C89}" srcId="{0A674481-CEF7-4E1E-B35C-C2EC0A187FB5}" destId="{3BC47762-3B75-4C46-A567-AB2F7ABCF1A4}" srcOrd="3" destOrd="0" parTransId="{FA996949-E92A-4468-AD98-E6B497A6CAE3}" sibTransId="{7AEBCFAE-202A-4275-93F1-AF068C7439BE}"/>
    <dgm:cxn modelId="{0A722E61-CD99-4B24-B900-0CF1CC08692A}" srcId="{5B2115D8-4792-4E34-8260-84E749027E4B}" destId="{1574D686-A65D-40CD-BED0-FBCF888EC2BE}" srcOrd="3" destOrd="0" parTransId="{AB649ED7-85DD-47E2-8360-8E085968A55E}" sibTransId="{2E0A8108-42B1-4D53-A604-E1C0617ED3B7}"/>
    <dgm:cxn modelId="{147F4342-A7B0-4E68-9CC1-73CDA44551CE}" type="presOf" srcId="{5ABBA57D-C254-4260-8D9B-7D65119F0EEF}" destId="{7B637BCA-B14B-49D0-AAF5-5B10FCD2DD0B}" srcOrd="0" destOrd="2" presId="urn:microsoft.com/office/officeart/2005/8/layout/hList2"/>
    <dgm:cxn modelId="{F5108E64-E7B4-4E9A-9629-F9CEBAE58B2E}" srcId="{DA659ECD-A820-44D8-96B5-67D1BC0DE606}" destId="{5B2115D8-4792-4E34-8260-84E749027E4B}" srcOrd="0" destOrd="0" parTransId="{673ADBB1-0A3A-44BA-8FD9-D6A6E88A3EF2}" sibTransId="{E308AD84-6116-4C01-BC2F-5047C51A6701}"/>
    <dgm:cxn modelId="{36404865-37F0-4F64-98D9-C96375132097}" type="presOf" srcId="{3BC47762-3B75-4C46-A567-AB2F7ABCF1A4}" destId="{7B637BCA-B14B-49D0-AAF5-5B10FCD2DD0B}" srcOrd="0" destOrd="3" presId="urn:microsoft.com/office/officeart/2005/8/layout/hList2"/>
    <dgm:cxn modelId="{C0F95268-92EA-4D19-B905-ACDF1F2EB290}" srcId="{9B2F8F1F-C01E-4009-B73A-B35BDCA71E65}" destId="{A1E115DC-DE53-4DCA-B85D-42699C966BE2}" srcOrd="0" destOrd="0" parTransId="{D3367953-F95B-4F6F-94B3-F8C59A589B2F}" sibTransId="{E1EEC483-2BBD-490E-85D6-FEC4DAB57166}"/>
    <dgm:cxn modelId="{9A2EB86A-D166-4CDC-BBAA-B38B23DD2388}" type="presOf" srcId="{1574D686-A65D-40CD-BED0-FBCF888EC2BE}" destId="{A356288B-7C31-4610-8DF3-47332F2DA46D}" srcOrd="0" destOrd="3" presId="urn:microsoft.com/office/officeart/2005/8/layout/hList2"/>
    <dgm:cxn modelId="{76477474-D365-437A-BF84-C57BCC136949}" type="presOf" srcId="{F1050B66-1823-4C39-A931-34D6EFA05C39}" destId="{691FF930-1DF6-4093-AC18-706A31B5E64E}" srcOrd="0" destOrd="0" presId="urn:microsoft.com/office/officeart/2005/8/layout/hList2"/>
    <dgm:cxn modelId="{3442ED54-2A6A-48B1-802C-DAFF13B0D6F2}" srcId="{583E6881-A235-4CD3-96DA-729412876620}" destId="{D0D75C6E-6084-4B60-A50C-7F0CFD335500}" srcOrd="2" destOrd="0" parTransId="{A2E25AF9-5285-4A2D-A149-9333AA2163C8}" sibTransId="{252980D2-5CC4-474C-9801-CA7FA46E71A9}"/>
    <dgm:cxn modelId="{C51A5A56-3168-4E65-8433-1C869C2E0016}" type="presOf" srcId="{325854F9-FCD0-44C7-9B8B-6D3BA00107A7}" destId="{A356288B-7C31-4610-8DF3-47332F2DA46D}" srcOrd="0" destOrd="5" presId="urn:microsoft.com/office/officeart/2005/8/layout/hList2"/>
    <dgm:cxn modelId="{F2CBFD77-859F-4C4A-A4DA-57A734E8863E}" srcId="{DA659ECD-A820-44D8-96B5-67D1BC0DE606}" destId="{9B2F8F1F-C01E-4009-B73A-B35BDCA71E65}" srcOrd="1" destOrd="0" parTransId="{23EBC76E-2753-422A-A46B-697818D49BE1}" sibTransId="{F9300210-8276-44BA-9EDD-E7291742C8D0}"/>
    <dgm:cxn modelId="{17970B59-F33F-43C7-91A8-6F97B3DA33EC}" type="presOf" srcId="{AEEA7212-8506-4C28-882D-93EC4EB12279}" destId="{691FF930-1DF6-4093-AC18-706A31B5E64E}" srcOrd="0" destOrd="2" presId="urn:microsoft.com/office/officeart/2005/8/layout/hList2"/>
    <dgm:cxn modelId="{40975D59-50D9-441D-BA4E-865D245109E3}" type="presOf" srcId="{583E6881-A235-4CD3-96DA-729412876620}" destId="{7305BAC5-8378-4C04-8317-93D6781C795C}" srcOrd="0" destOrd="0" presId="urn:microsoft.com/office/officeart/2005/8/layout/hList2"/>
    <dgm:cxn modelId="{D377C87E-1FD0-4A83-92CC-D01A722C47B7}" type="presOf" srcId="{9120D370-5206-4B3A-8AC5-F6E6ED9E3A0A}" destId="{91098B02-B365-457F-86E0-6F3BB4D71B59}" srcOrd="0" destOrd="2" presId="urn:microsoft.com/office/officeart/2005/8/layout/hList2"/>
    <dgm:cxn modelId="{4DAE507F-0E85-406E-94F6-98E123852190}" srcId="{5B2115D8-4792-4E34-8260-84E749027E4B}" destId="{0419F75C-29EC-46B1-8FBC-E60F737E3029}" srcOrd="0" destOrd="0" parTransId="{53980894-77A2-46D5-9858-C355C7E65F95}" sibTransId="{6C342E80-403B-45EC-A802-3C920A78C62E}"/>
    <dgm:cxn modelId="{F937EE80-5ECD-41D0-ACFF-63AAD4FF7066}" srcId="{5B2115D8-4792-4E34-8260-84E749027E4B}" destId="{ECDA84FA-7E00-4A82-AF27-7BC649204843}" srcOrd="4" destOrd="0" parTransId="{FBD10E8D-FBD3-4CE4-9998-9FE839FE298B}" sibTransId="{84F60FC7-9D7B-4888-B9FC-BE9C8CC86004}"/>
    <dgm:cxn modelId="{D8ABF486-15CC-49A0-993D-9CEB80EF4177}" type="presOf" srcId="{270D2773-7B3C-4BA4-B3B5-6C9F026481D1}" destId="{F271AE3E-08B7-4222-B56D-B4C96ADF2ACD}" srcOrd="0" destOrd="1" presId="urn:microsoft.com/office/officeart/2005/8/layout/hList2"/>
    <dgm:cxn modelId="{5C0B478B-1056-483A-8960-F827EE3458BF}" srcId="{0A674481-CEF7-4E1E-B35C-C2EC0A187FB5}" destId="{E387E04C-BA8D-4F26-BCCC-2F32AE12EF3D}" srcOrd="4" destOrd="0" parTransId="{06C3074E-280E-458E-835C-428D710F740A}" sibTransId="{BCD3B1F4-4856-4A9E-B5D9-A1B82DCA77AC}"/>
    <dgm:cxn modelId="{3C91368D-192A-4344-B474-D48B470CE430}" type="presOf" srcId="{67814F56-4F54-4596-A2C0-348B52097E41}" destId="{7B637BCA-B14B-49D0-AAF5-5B10FCD2DD0B}" srcOrd="0" destOrd="0" presId="urn:microsoft.com/office/officeart/2005/8/layout/hList2"/>
    <dgm:cxn modelId="{93211691-9A3A-43B8-94D8-EB4E257149B9}" srcId="{583E6881-A235-4CD3-96DA-729412876620}" destId="{CD456817-7A11-41FF-ADC1-F7F0CFBEE4FE}" srcOrd="3" destOrd="0" parTransId="{9B38896B-58A7-4AB0-B71F-E1806E74C2C6}" sibTransId="{42DA90F0-4E20-4B43-869E-61A01D664CD8}"/>
    <dgm:cxn modelId="{289D3291-2F17-4B80-AD95-799FC39A2B73}" srcId="{DA659ECD-A820-44D8-96B5-67D1BC0DE606}" destId="{0D000A47-2922-4E63-B2FF-34BA048AA7E9}" srcOrd="4" destOrd="0" parTransId="{003F807B-3A26-479C-837E-7D26EF2B6F69}" sibTransId="{F5A0AEA4-1266-4794-A425-59C9E4D773B5}"/>
    <dgm:cxn modelId="{9F5FAB91-1342-40CD-A4FD-78E5E581EF1E}" type="presOf" srcId="{A1E115DC-DE53-4DCA-B85D-42699C966BE2}" destId="{91098B02-B365-457F-86E0-6F3BB4D71B59}" srcOrd="0" destOrd="0" presId="urn:microsoft.com/office/officeart/2005/8/layout/hList2"/>
    <dgm:cxn modelId="{F8A64A93-7672-4523-83D4-3215427D741D}" type="presOf" srcId="{D00CEDFB-011F-4779-BAD9-DBB8E3E4EC28}" destId="{A356288B-7C31-4610-8DF3-47332F2DA46D}" srcOrd="0" destOrd="2" presId="urn:microsoft.com/office/officeart/2005/8/layout/hList2"/>
    <dgm:cxn modelId="{40360E95-7F8D-4B69-A38C-999DD6DA11B1}" type="presOf" srcId="{D0D75C6E-6084-4B60-A50C-7F0CFD335500}" destId="{F271AE3E-08B7-4222-B56D-B4C96ADF2ACD}" srcOrd="0" destOrd="2" presId="urn:microsoft.com/office/officeart/2005/8/layout/hList2"/>
    <dgm:cxn modelId="{A9DC389E-8F4B-4EC9-BB10-D916821F7AA6}" type="presOf" srcId="{ECDA84FA-7E00-4A82-AF27-7BC649204843}" destId="{A356288B-7C31-4610-8DF3-47332F2DA46D}" srcOrd="0" destOrd="4" presId="urn:microsoft.com/office/officeart/2005/8/layout/hList2"/>
    <dgm:cxn modelId="{105EDD9F-5973-4C73-B17C-7F688B475B73}" srcId="{0D000A47-2922-4E63-B2FF-34BA048AA7E9}" destId="{E5A5F778-1EBC-4772-A414-E7BDAC2535B6}" srcOrd="3" destOrd="0" parTransId="{74642111-BB78-4BD3-A807-15DC843791EB}" sibTransId="{D99FC8EB-5EDE-4D2F-8277-63A3E7687DC8}"/>
    <dgm:cxn modelId="{AADBF9AB-753C-4B38-8FD9-F81DB3BADD76}" type="presOf" srcId="{9B2F8F1F-C01E-4009-B73A-B35BDCA71E65}" destId="{27A200C3-7561-4EFC-8159-72379BFFD01D}" srcOrd="0" destOrd="0" presId="urn:microsoft.com/office/officeart/2005/8/layout/hList2"/>
    <dgm:cxn modelId="{8997E7AE-06CF-462C-8676-BA42407D6A8D}" type="presOf" srcId="{0D000A47-2922-4E63-B2FF-34BA048AA7E9}" destId="{26247BF5-705F-4D41-868B-011E3719A3E3}" srcOrd="0" destOrd="0" presId="urn:microsoft.com/office/officeart/2005/8/layout/hList2"/>
    <dgm:cxn modelId="{430803B6-8DDD-4599-9F68-73ECBB90BC87}" type="presOf" srcId="{F8A4A682-37D1-40BB-BDAC-0E30451D8E63}" destId="{7B637BCA-B14B-49D0-AAF5-5B10FCD2DD0B}" srcOrd="0" destOrd="1" presId="urn:microsoft.com/office/officeart/2005/8/layout/hList2"/>
    <dgm:cxn modelId="{FD3637B7-8F1F-4E8C-9293-A1CA2B0EA3C4}" srcId="{5B2115D8-4792-4E34-8260-84E749027E4B}" destId="{A9705D2C-6A99-496D-AF65-646733F30EC8}" srcOrd="1" destOrd="0" parTransId="{594B853B-8CDC-44CF-A361-6C5715A7E1C9}" sibTransId="{34DB87B0-59E1-43E6-B1D4-4C738523724A}"/>
    <dgm:cxn modelId="{408CA1B8-8C21-4A2F-A936-D7FB8DDE081A}" srcId="{DA659ECD-A820-44D8-96B5-67D1BC0DE606}" destId="{0A674481-CEF7-4E1E-B35C-C2EC0A187FB5}" srcOrd="3" destOrd="0" parTransId="{A8A722B1-9D52-465D-8EA5-4C14A03F905F}" sibTransId="{E46DDEBE-318E-4D14-B422-1534831D552D}"/>
    <dgm:cxn modelId="{DFBCF8B8-D98C-41D4-9FFF-DA545E6165ED}" srcId="{0A674481-CEF7-4E1E-B35C-C2EC0A187FB5}" destId="{67814F56-4F54-4596-A2C0-348B52097E41}" srcOrd="0" destOrd="0" parTransId="{FE9C0252-20C9-4B01-A7E4-F088F4110825}" sibTransId="{44345441-84D0-4D54-9E85-C74C4ABB7C10}"/>
    <dgm:cxn modelId="{1D5C83BB-706E-449A-A2C0-C65FBBAB60AF}" type="presOf" srcId="{E5A5F778-1EBC-4772-A414-E7BDAC2535B6}" destId="{691FF930-1DF6-4093-AC18-706A31B5E64E}" srcOrd="0" destOrd="3" presId="urn:microsoft.com/office/officeart/2005/8/layout/hList2"/>
    <dgm:cxn modelId="{E5ABF7BD-9AD3-45A9-8496-54953FC3EFC4}" type="presOf" srcId="{59A3AFE2-65AE-40CD-AA10-CB56503237C7}" destId="{691FF930-1DF6-4093-AC18-706A31B5E64E}" srcOrd="0" destOrd="1" presId="urn:microsoft.com/office/officeart/2005/8/layout/hList2"/>
    <dgm:cxn modelId="{2742D8BE-3473-480E-9D41-B8A457CCF729}" srcId="{5B2115D8-4792-4E34-8260-84E749027E4B}" destId="{EA28B794-335D-4910-AE5F-FED55E53E28E}" srcOrd="6" destOrd="0" parTransId="{0055DA94-1818-4B53-A190-AB09BEB3ABA4}" sibTransId="{F7F9E29C-E5F7-4180-9B06-19C4B08B35AF}"/>
    <dgm:cxn modelId="{325CD7C7-CE7B-4A06-A010-7433076B76F3}" srcId="{0D000A47-2922-4E63-B2FF-34BA048AA7E9}" destId="{F1050B66-1823-4C39-A931-34D6EFA05C39}" srcOrd="0" destOrd="0" parTransId="{C73938B4-967A-4DE7-A5C2-55094C96A355}" sibTransId="{E06D8E4C-5399-4D4F-AD63-4EE9B09D1077}"/>
    <dgm:cxn modelId="{2C324EC8-C043-432D-B869-3AD2574121DB}" srcId="{0A674481-CEF7-4E1E-B35C-C2EC0A187FB5}" destId="{CFD7F320-9FBF-4B06-85D4-1776CC4586A7}" srcOrd="5" destOrd="0" parTransId="{57B3DADF-8E93-4437-8DBA-6C3EAB0DCC26}" sibTransId="{A1797103-8AC4-4082-B4A3-B533CC3C1CEA}"/>
    <dgm:cxn modelId="{F9477CCF-C295-42BE-9070-7E831858BC26}" srcId="{5B2115D8-4792-4E34-8260-84E749027E4B}" destId="{D00CEDFB-011F-4779-BAD9-DBB8E3E4EC28}" srcOrd="2" destOrd="0" parTransId="{850ACA8C-7EEC-40A6-8EB8-713CA6DAE310}" sibTransId="{01752AF4-FCC1-47E7-97B5-9AC4366D0841}"/>
    <dgm:cxn modelId="{CFA6F4D2-5691-42A4-8839-8E9EDDE9EC58}" type="presOf" srcId="{5B2115D8-4792-4E34-8260-84E749027E4B}" destId="{132B3BB3-0822-46BE-A54E-ABE3574EBC51}" srcOrd="0" destOrd="0" presId="urn:microsoft.com/office/officeart/2005/8/layout/hList2"/>
    <dgm:cxn modelId="{D686DDDB-2CAE-40BC-972E-241CBC41CA48}" type="presOf" srcId="{A9705D2C-6A99-496D-AF65-646733F30EC8}" destId="{A356288B-7C31-4610-8DF3-47332F2DA46D}" srcOrd="0" destOrd="1" presId="urn:microsoft.com/office/officeart/2005/8/layout/hList2"/>
    <dgm:cxn modelId="{C954A6DE-E446-45E0-9023-729415D8CFF9}" srcId="{583E6881-A235-4CD3-96DA-729412876620}" destId="{270D2773-7B3C-4BA4-B3B5-6C9F026481D1}" srcOrd="1" destOrd="0" parTransId="{D059D04F-6C4F-474F-9EC0-FDE4AE22454D}" sibTransId="{19A9073F-33CA-4955-ACAC-8852537563B6}"/>
    <dgm:cxn modelId="{1C974ADF-F49C-4D56-A9E2-74781A154F16}" type="presOf" srcId="{EA28B794-335D-4910-AE5F-FED55E53E28E}" destId="{A356288B-7C31-4610-8DF3-47332F2DA46D}" srcOrd="0" destOrd="6" presId="urn:microsoft.com/office/officeart/2005/8/layout/hList2"/>
    <dgm:cxn modelId="{E3601DE3-AD6E-4868-827E-FD5080606220}" type="presOf" srcId="{0A674481-CEF7-4E1E-B35C-C2EC0A187FB5}" destId="{7B2B4E4A-CE8E-42C3-8E61-78DAF4313A54}" srcOrd="0" destOrd="0" presId="urn:microsoft.com/office/officeart/2005/8/layout/hList2"/>
    <dgm:cxn modelId="{E0257CF1-FCA6-4CCF-9F73-264749FAAE62}" type="presOf" srcId="{E387E04C-BA8D-4F26-BCCC-2F32AE12EF3D}" destId="{7B637BCA-B14B-49D0-AAF5-5B10FCD2DD0B}" srcOrd="0" destOrd="4" presId="urn:microsoft.com/office/officeart/2005/8/layout/hList2"/>
    <dgm:cxn modelId="{CB47A1F5-7088-4A8D-B5AD-D0ABF23BC8ED}" srcId="{5B2115D8-4792-4E34-8260-84E749027E4B}" destId="{325854F9-FCD0-44C7-9B8B-6D3BA00107A7}" srcOrd="5" destOrd="0" parTransId="{26FCA507-00F1-4C03-8ABB-D3785BE9CDD5}" sibTransId="{7F06247C-80C4-4C1E-AAF8-06576E2EE52E}"/>
    <dgm:cxn modelId="{AE3559FF-FB18-48F6-A0C4-5BFB0A6D20FF}" type="presOf" srcId="{FF285FA3-8F93-4209-90AA-9B0F7FA952F3}" destId="{91098B02-B365-457F-86E0-6F3BB4D71B59}" srcOrd="0" destOrd="3" presId="urn:microsoft.com/office/officeart/2005/8/layout/hList2"/>
    <dgm:cxn modelId="{744834F2-3B26-4F2B-9794-164B1A333786}" type="presParOf" srcId="{DDD05413-D728-4BC3-A8DA-07A87837C617}" destId="{B7B8D43B-3A0A-4CD3-8653-213E5B5BD5F8}" srcOrd="0" destOrd="0" presId="urn:microsoft.com/office/officeart/2005/8/layout/hList2"/>
    <dgm:cxn modelId="{1A61666D-1A0D-41B7-8CD8-75D046FCB3E0}" type="presParOf" srcId="{B7B8D43B-3A0A-4CD3-8653-213E5B5BD5F8}" destId="{1CF86D69-D96F-43A7-BC99-B441CD64928E}" srcOrd="0" destOrd="0" presId="urn:microsoft.com/office/officeart/2005/8/layout/hList2"/>
    <dgm:cxn modelId="{DF3806DB-C5CD-43CB-BB9B-CA1C50904A1B}" type="presParOf" srcId="{B7B8D43B-3A0A-4CD3-8653-213E5B5BD5F8}" destId="{A356288B-7C31-4610-8DF3-47332F2DA46D}" srcOrd="1" destOrd="0" presId="urn:microsoft.com/office/officeart/2005/8/layout/hList2"/>
    <dgm:cxn modelId="{323877D8-ABD4-4A6E-A28B-46226877ECAD}" type="presParOf" srcId="{B7B8D43B-3A0A-4CD3-8653-213E5B5BD5F8}" destId="{132B3BB3-0822-46BE-A54E-ABE3574EBC51}" srcOrd="2" destOrd="0" presId="urn:microsoft.com/office/officeart/2005/8/layout/hList2"/>
    <dgm:cxn modelId="{42FE5C9E-1870-4F91-A65A-C515166DB9E3}" type="presParOf" srcId="{DDD05413-D728-4BC3-A8DA-07A87837C617}" destId="{4776BBFC-F64C-4402-9016-DA6976C2E4BF}" srcOrd="1" destOrd="0" presId="urn:microsoft.com/office/officeart/2005/8/layout/hList2"/>
    <dgm:cxn modelId="{77933295-8DDA-4CC1-9409-2C7683FC3638}" type="presParOf" srcId="{DDD05413-D728-4BC3-A8DA-07A87837C617}" destId="{C877323C-8072-4FF7-AAED-60472DFE9CE1}" srcOrd="2" destOrd="0" presId="urn:microsoft.com/office/officeart/2005/8/layout/hList2"/>
    <dgm:cxn modelId="{462F9C53-D6D6-40C7-A859-E4D3E8B65F0D}" type="presParOf" srcId="{C877323C-8072-4FF7-AAED-60472DFE9CE1}" destId="{D19486E1-6BD9-4B6F-9B4E-F5D8026FFD0F}" srcOrd="0" destOrd="0" presId="urn:microsoft.com/office/officeart/2005/8/layout/hList2"/>
    <dgm:cxn modelId="{337902CE-4556-4AAB-A547-7A047332EB30}" type="presParOf" srcId="{C877323C-8072-4FF7-AAED-60472DFE9CE1}" destId="{91098B02-B365-457F-86E0-6F3BB4D71B59}" srcOrd="1" destOrd="0" presId="urn:microsoft.com/office/officeart/2005/8/layout/hList2"/>
    <dgm:cxn modelId="{FD1E8407-9E56-48D2-9EF3-AF829610623C}" type="presParOf" srcId="{C877323C-8072-4FF7-AAED-60472DFE9CE1}" destId="{27A200C3-7561-4EFC-8159-72379BFFD01D}" srcOrd="2" destOrd="0" presId="urn:microsoft.com/office/officeart/2005/8/layout/hList2"/>
    <dgm:cxn modelId="{4D59750D-6970-430A-80A4-03229E58965A}" type="presParOf" srcId="{DDD05413-D728-4BC3-A8DA-07A87837C617}" destId="{AC3E8981-FC33-4D21-BB43-95CC9B098E2A}" srcOrd="3" destOrd="0" presId="urn:microsoft.com/office/officeart/2005/8/layout/hList2"/>
    <dgm:cxn modelId="{1E303D73-7081-4F25-8444-62E2D8BF5C3B}" type="presParOf" srcId="{DDD05413-D728-4BC3-A8DA-07A87837C617}" destId="{16DE2AD7-6B9A-447B-A16F-9F2B442B150F}" srcOrd="4" destOrd="0" presId="urn:microsoft.com/office/officeart/2005/8/layout/hList2"/>
    <dgm:cxn modelId="{F6D07679-7A85-4D08-80A0-C1D16FA5D71B}" type="presParOf" srcId="{16DE2AD7-6B9A-447B-A16F-9F2B442B150F}" destId="{66BCEB94-D454-4AC0-A491-94FAA77A4602}" srcOrd="0" destOrd="0" presId="urn:microsoft.com/office/officeart/2005/8/layout/hList2"/>
    <dgm:cxn modelId="{62F46612-173C-4F76-A5F4-2D1AF9273069}" type="presParOf" srcId="{16DE2AD7-6B9A-447B-A16F-9F2B442B150F}" destId="{F271AE3E-08B7-4222-B56D-B4C96ADF2ACD}" srcOrd="1" destOrd="0" presId="urn:microsoft.com/office/officeart/2005/8/layout/hList2"/>
    <dgm:cxn modelId="{0E3DD0EA-EAB4-4CB3-B991-F0F2744384E2}" type="presParOf" srcId="{16DE2AD7-6B9A-447B-A16F-9F2B442B150F}" destId="{7305BAC5-8378-4C04-8317-93D6781C795C}" srcOrd="2" destOrd="0" presId="urn:microsoft.com/office/officeart/2005/8/layout/hList2"/>
    <dgm:cxn modelId="{308FBB8F-A1F3-42AA-9AD6-727103283505}" type="presParOf" srcId="{DDD05413-D728-4BC3-A8DA-07A87837C617}" destId="{84C63776-D7D8-436E-B7A6-66A09C8B37FF}" srcOrd="5" destOrd="0" presId="urn:microsoft.com/office/officeart/2005/8/layout/hList2"/>
    <dgm:cxn modelId="{F28F8ABC-B3AE-47A5-94DC-411BE3174051}" type="presParOf" srcId="{DDD05413-D728-4BC3-A8DA-07A87837C617}" destId="{F473D6A0-25DE-4609-82BB-F90A8F5F1854}" srcOrd="6" destOrd="0" presId="urn:microsoft.com/office/officeart/2005/8/layout/hList2"/>
    <dgm:cxn modelId="{4C89D6B1-08CA-499F-8A28-B6BBD34DEBB8}" type="presParOf" srcId="{F473D6A0-25DE-4609-82BB-F90A8F5F1854}" destId="{7E728D92-3DB6-4BA2-A956-B80D0ECD03FC}" srcOrd="0" destOrd="0" presId="urn:microsoft.com/office/officeart/2005/8/layout/hList2"/>
    <dgm:cxn modelId="{EF302C24-1154-4F6C-ADFD-D332E0D99ED5}" type="presParOf" srcId="{F473D6A0-25DE-4609-82BB-F90A8F5F1854}" destId="{7B637BCA-B14B-49D0-AAF5-5B10FCD2DD0B}" srcOrd="1" destOrd="0" presId="urn:microsoft.com/office/officeart/2005/8/layout/hList2"/>
    <dgm:cxn modelId="{6D7EFFE6-6332-4A98-948A-7ECAA09702EC}" type="presParOf" srcId="{F473D6A0-25DE-4609-82BB-F90A8F5F1854}" destId="{7B2B4E4A-CE8E-42C3-8E61-78DAF4313A54}" srcOrd="2" destOrd="0" presId="urn:microsoft.com/office/officeart/2005/8/layout/hList2"/>
    <dgm:cxn modelId="{37955E5F-ECFC-4E42-B3BC-6F9A70B8899B}" type="presParOf" srcId="{DDD05413-D728-4BC3-A8DA-07A87837C617}" destId="{37444CF4-FDB2-4CF0-87A4-E1636595077C}" srcOrd="7" destOrd="0" presId="urn:microsoft.com/office/officeart/2005/8/layout/hList2"/>
    <dgm:cxn modelId="{2AC485A1-F83E-4F18-9E7A-FF8DA35CB923}" type="presParOf" srcId="{DDD05413-D728-4BC3-A8DA-07A87837C617}" destId="{094CE439-2DF7-4A3B-B247-9E72E83EC6FC}" srcOrd="8" destOrd="0" presId="urn:microsoft.com/office/officeart/2005/8/layout/hList2"/>
    <dgm:cxn modelId="{EEA052DB-CF7D-414F-A957-F49BD63E074A}" type="presParOf" srcId="{094CE439-2DF7-4A3B-B247-9E72E83EC6FC}" destId="{2AB5CF9F-9F91-4031-B486-F8989414D9BA}" srcOrd="0" destOrd="0" presId="urn:microsoft.com/office/officeart/2005/8/layout/hList2"/>
    <dgm:cxn modelId="{6B154ADB-7EB1-4EFA-B2D1-954279F79651}" type="presParOf" srcId="{094CE439-2DF7-4A3B-B247-9E72E83EC6FC}" destId="{691FF930-1DF6-4093-AC18-706A31B5E64E}" srcOrd="1" destOrd="0" presId="urn:microsoft.com/office/officeart/2005/8/layout/hList2"/>
    <dgm:cxn modelId="{15A88BC0-9918-400A-A8B5-DA6557919DBD}" type="presParOf" srcId="{094CE439-2DF7-4A3B-B247-9E72E83EC6FC}" destId="{26247BF5-705F-4D41-868B-011E3719A3E3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A659ECD-A820-44D8-96B5-67D1BC0DE606}" type="doc">
      <dgm:prSet loTypeId="urn:microsoft.com/office/officeart/2005/8/layout/h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5B2115D8-4792-4E34-8260-84E749027E4B}">
      <dgm:prSet phldrT="[Text]"/>
      <dgm:spPr/>
      <dgm:t>
        <a:bodyPr/>
        <a:lstStyle/>
        <a:p>
          <a:r>
            <a:rPr lang="en-GB"/>
            <a:t>Literacy and Language</a:t>
          </a:r>
        </a:p>
      </dgm:t>
    </dgm:pt>
    <dgm:pt modelId="{673ADBB1-0A3A-44BA-8FD9-D6A6E88A3EF2}" type="parTrans" cxnId="{F5108E64-E7B4-4E9A-9629-F9CEBAE58B2E}">
      <dgm:prSet/>
      <dgm:spPr/>
      <dgm:t>
        <a:bodyPr/>
        <a:lstStyle/>
        <a:p>
          <a:endParaRPr lang="en-GB"/>
        </a:p>
      </dgm:t>
    </dgm:pt>
    <dgm:pt modelId="{E308AD84-6116-4C01-BC2F-5047C51A6701}" type="sibTrans" cxnId="{F5108E64-E7B4-4E9A-9629-F9CEBAE58B2E}">
      <dgm:prSet/>
      <dgm:spPr/>
      <dgm:t>
        <a:bodyPr/>
        <a:lstStyle/>
        <a:p>
          <a:endParaRPr lang="en-GB"/>
        </a:p>
      </dgm:t>
    </dgm:pt>
    <dgm:pt modelId="{9B2F8F1F-C01E-4009-B73A-B35BDCA71E65}">
      <dgm:prSet phldrT="[Text]"/>
      <dgm:spPr/>
      <dgm:t>
        <a:bodyPr/>
        <a:lstStyle/>
        <a:p>
          <a:r>
            <a:rPr lang="en-GB"/>
            <a:t>Numeracy</a:t>
          </a:r>
        </a:p>
      </dgm:t>
    </dgm:pt>
    <dgm:pt modelId="{23EBC76E-2753-422A-A46B-697818D49BE1}" type="parTrans" cxnId="{F2CBFD77-859F-4C4A-A4DA-57A734E8863E}">
      <dgm:prSet/>
      <dgm:spPr/>
      <dgm:t>
        <a:bodyPr/>
        <a:lstStyle/>
        <a:p>
          <a:endParaRPr lang="en-GB"/>
        </a:p>
      </dgm:t>
    </dgm:pt>
    <dgm:pt modelId="{F9300210-8276-44BA-9EDD-E7291742C8D0}" type="sibTrans" cxnId="{F2CBFD77-859F-4C4A-A4DA-57A734E8863E}">
      <dgm:prSet/>
      <dgm:spPr/>
      <dgm:t>
        <a:bodyPr/>
        <a:lstStyle/>
        <a:p>
          <a:endParaRPr lang="en-GB"/>
        </a:p>
      </dgm:t>
    </dgm:pt>
    <dgm:pt modelId="{A1E115DC-DE53-4DCA-B85D-42699C966BE2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/>
            <a:t>Counting games and “counting bears” as concrete resources to support. Learning.</a:t>
          </a:r>
        </a:p>
      </dgm:t>
    </dgm:pt>
    <dgm:pt modelId="{D3367953-F95B-4F6F-94B3-F8C59A589B2F}" type="parTrans" cxnId="{C0F95268-92EA-4D19-B905-ACDF1F2EB290}">
      <dgm:prSet/>
      <dgm:spPr/>
      <dgm:t>
        <a:bodyPr/>
        <a:lstStyle/>
        <a:p>
          <a:endParaRPr lang="en-GB"/>
        </a:p>
      </dgm:t>
    </dgm:pt>
    <dgm:pt modelId="{E1EEC483-2BBD-490E-85D6-FEC4DAB57166}" type="sibTrans" cxnId="{C0F95268-92EA-4D19-B905-ACDF1F2EB290}">
      <dgm:prSet/>
      <dgm:spPr/>
      <dgm:t>
        <a:bodyPr/>
        <a:lstStyle/>
        <a:p>
          <a:endParaRPr lang="en-GB"/>
        </a:p>
      </dgm:t>
    </dgm:pt>
    <dgm:pt modelId="{583E6881-A235-4CD3-96DA-729412876620}">
      <dgm:prSet phldrT="[Text]"/>
      <dgm:spPr/>
      <dgm:t>
        <a:bodyPr/>
        <a:lstStyle/>
        <a:p>
          <a:r>
            <a:rPr lang="en-GB"/>
            <a:t>Expressive Arts</a:t>
          </a:r>
        </a:p>
      </dgm:t>
    </dgm:pt>
    <dgm:pt modelId="{E4808AEF-2450-40B1-9342-45AB4B058A57}" type="parTrans" cxnId="{3F4A2D3F-BE80-43E4-AD8F-64B187BF315E}">
      <dgm:prSet/>
      <dgm:spPr/>
      <dgm:t>
        <a:bodyPr/>
        <a:lstStyle/>
        <a:p>
          <a:endParaRPr lang="en-GB"/>
        </a:p>
      </dgm:t>
    </dgm:pt>
    <dgm:pt modelId="{FFE6C456-2F24-4152-9C62-859F17503D40}" type="sibTrans" cxnId="{3F4A2D3F-BE80-43E4-AD8F-64B187BF315E}">
      <dgm:prSet/>
      <dgm:spPr/>
      <dgm:t>
        <a:bodyPr/>
        <a:lstStyle/>
        <a:p>
          <a:endParaRPr lang="en-GB"/>
        </a:p>
      </dgm:t>
    </dgm:pt>
    <dgm:pt modelId="{D0D75C6E-6084-4B60-A50C-7F0CFD335500}">
      <dgm:prSet phldrT="[Text]"/>
      <dgm:spPr/>
      <dgm:t>
        <a:bodyPr/>
        <a:lstStyle/>
        <a:p>
          <a:r>
            <a:rPr lang="en-GB"/>
            <a:t> Bamboozled play – available on request.</a:t>
          </a:r>
        </a:p>
      </dgm:t>
    </dgm:pt>
    <dgm:pt modelId="{A2E25AF9-5285-4A2D-A149-9333AA2163C8}" type="parTrans" cxnId="{3442ED54-2A6A-48B1-802C-DAFF13B0D6F2}">
      <dgm:prSet/>
      <dgm:spPr/>
      <dgm:t>
        <a:bodyPr/>
        <a:lstStyle/>
        <a:p>
          <a:endParaRPr lang="en-GB"/>
        </a:p>
      </dgm:t>
    </dgm:pt>
    <dgm:pt modelId="{252980D2-5CC4-474C-9801-CA7FA46E71A9}" type="sibTrans" cxnId="{3442ED54-2A6A-48B1-802C-DAFF13B0D6F2}">
      <dgm:prSet/>
      <dgm:spPr/>
      <dgm:t>
        <a:bodyPr/>
        <a:lstStyle/>
        <a:p>
          <a:endParaRPr lang="en-GB"/>
        </a:p>
      </dgm:t>
    </dgm:pt>
    <dgm:pt modelId="{0D000A47-2922-4E63-B2FF-34BA048AA7E9}">
      <dgm:prSet phldrT="[Text]"/>
      <dgm:spPr/>
      <dgm:t>
        <a:bodyPr/>
        <a:lstStyle/>
        <a:p>
          <a:r>
            <a:rPr lang="en-GB"/>
            <a:t>Social Studies</a:t>
          </a:r>
        </a:p>
      </dgm:t>
    </dgm:pt>
    <dgm:pt modelId="{003F807B-3A26-479C-837E-7D26EF2B6F69}" type="parTrans" cxnId="{289D3291-2F17-4B80-AD95-799FC39A2B73}">
      <dgm:prSet/>
      <dgm:spPr/>
      <dgm:t>
        <a:bodyPr/>
        <a:lstStyle/>
        <a:p>
          <a:endParaRPr lang="en-GB"/>
        </a:p>
      </dgm:t>
    </dgm:pt>
    <dgm:pt modelId="{F5A0AEA4-1266-4794-A425-59C9E4D773B5}" type="sibTrans" cxnId="{289D3291-2F17-4B80-AD95-799FC39A2B73}">
      <dgm:prSet/>
      <dgm:spPr/>
      <dgm:t>
        <a:bodyPr/>
        <a:lstStyle/>
        <a:p>
          <a:endParaRPr lang="en-GB"/>
        </a:p>
      </dgm:t>
    </dgm:pt>
    <dgm:pt modelId="{67814F56-4F54-4596-A2C0-348B52097E41}">
      <dgm:prSet phldrT="[Text]"/>
      <dgm:spPr/>
      <dgm:t>
        <a:bodyPr/>
        <a:lstStyle/>
        <a:p>
          <a:r>
            <a:rPr lang="en-GB"/>
            <a:t>Classification – compare and contrast giant vs red panda</a:t>
          </a:r>
        </a:p>
      </dgm:t>
    </dgm:pt>
    <dgm:pt modelId="{FE9C0252-20C9-4B01-A7E4-F088F4110825}" type="parTrans" cxnId="{DFBCF8B8-D98C-41D4-9FFF-DA545E6165ED}">
      <dgm:prSet/>
      <dgm:spPr/>
      <dgm:t>
        <a:bodyPr/>
        <a:lstStyle/>
        <a:p>
          <a:endParaRPr lang="en-GB"/>
        </a:p>
      </dgm:t>
    </dgm:pt>
    <dgm:pt modelId="{44345441-84D0-4D54-9E85-C74C4ABB7C10}" type="sibTrans" cxnId="{DFBCF8B8-D98C-41D4-9FFF-DA545E6165ED}">
      <dgm:prSet/>
      <dgm:spPr/>
      <dgm:t>
        <a:bodyPr/>
        <a:lstStyle/>
        <a:p>
          <a:endParaRPr lang="en-GB"/>
        </a:p>
      </dgm:t>
    </dgm:pt>
    <dgm:pt modelId="{0A674481-CEF7-4E1E-B35C-C2EC0A187FB5}">
      <dgm:prSet phldrT="[Text]"/>
      <dgm:spPr/>
      <dgm:t>
        <a:bodyPr/>
        <a:lstStyle/>
        <a:p>
          <a:r>
            <a:rPr lang="en-GB"/>
            <a:t>Science</a:t>
          </a:r>
        </a:p>
      </dgm:t>
    </dgm:pt>
    <dgm:pt modelId="{A8A722B1-9D52-465D-8EA5-4C14A03F905F}" type="parTrans" cxnId="{408CA1B8-8C21-4A2F-A936-D7FB8DDE081A}">
      <dgm:prSet/>
      <dgm:spPr/>
      <dgm:t>
        <a:bodyPr/>
        <a:lstStyle/>
        <a:p>
          <a:endParaRPr lang="en-GB"/>
        </a:p>
      </dgm:t>
    </dgm:pt>
    <dgm:pt modelId="{E46DDEBE-318E-4D14-B422-1534831D552D}" type="sibTrans" cxnId="{408CA1B8-8C21-4A2F-A936-D7FB8DDE081A}">
      <dgm:prSet/>
      <dgm:spPr/>
      <dgm:t>
        <a:bodyPr/>
        <a:lstStyle/>
        <a:p>
          <a:endParaRPr lang="en-GB"/>
        </a:p>
      </dgm:t>
    </dgm:pt>
    <dgm:pt modelId="{7BF13DA4-4B1B-445B-83A6-161937C5D783}">
      <dgm:prSet phldrT="[Text]"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370BD8E4-6BEA-4625-A261-7E839F1DF232}" type="parTrans" cxnId="{D8B70102-7E7D-4DD5-89A4-75503EAAD168}">
      <dgm:prSet/>
      <dgm:spPr/>
      <dgm:t>
        <a:bodyPr/>
        <a:lstStyle/>
        <a:p>
          <a:endParaRPr lang="en-GB"/>
        </a:p>
      </dgm:t>
    </dgm:pt>
    <dgm:pt modelId="{C9722E84-993B-498F-9541-B578010F0BEE}" type="sibTrans" cxnId="{D8B70102-7E7D-4DD5-89A4-75503EAAD168}">
      <dgm:prSet/>
      <dgm:spPr/>
      <dgm:t>
        <a:bodyPr/>
        <a:lstStyle/>
        <a:p>
          <a:endParaRPr lang="en-GB"/>
        </a:p>
      </dgm:t>
    </dgm:pt>
    <dgm:pt modelId="{F1050B66-1823-4C39-A931-34D6EFA05C39}">
      <dgm:prSet phldrT="[Text]"/>
      <dgm:spPr/>
      <dgm:t>
        <a:bodyPr/>
        <a:lstStyle/>
        <a:p>
          <a:r>
            <a:rPr lang="en-GB"/>
            <a:t>Human impact on habitats (climate change, fragmentation, deforestation)</a:t>
          </a:r>
        </a:p>
      </dgm:t>
    </dgm:pt>
    <dgm:pt modelId="{C73938B4-967A-4DE7-A5C2-55094C96A355}" type="parTrans" cxnId="{325CD7C7-CE7B-4A06-A010-7433076B76F3}">
      <dgm:prSet/>
      <dgm:spPr/>
      <dgm:t>
        <a:bodyPr/>
        <a:lstStyle/>
        <a:p>
          <a:endParaRPr lang="en-GB"/>
        </a:p>
      </dgm:t>
    </dgm:pt>
    <dgm:pt modelId="{E06D8E4C-5399-4D4F-AD63-4EE9B09D1077}" type="sibTrans" cxnId="{325CD7C7-CE7B-4A06-A010-7433076B76F3}">
      <dgm:prSet/>
      <dgm:spPr/>
      <dgm:t>
        <a:bodyPr/>
        <a:lstStyle/>
        <a:p>
          <a:endParaRPr lang="en-GB"/>
        </a:p>
      </dgm:t>
    </dgm:pt>
    <dgm:pt modelId="{E5A5F778-1EBC-4772-A414-E7BDAC2535B6}">
      <dgm:prSet phldrT="[Text]"/>
      <dgm:spPr/>
      <dgm:t>
        <a:bodyPr/>
        <a:lstStyle/>
        <a:p>
          <a:endParaRPr lang="en-GB" dirty="0"/>
        </a:p>
      </dgm:t>
    </dgm:pt>
    <dgm:pt modelId="{74642111-BB78-4BD3-A807-15DC843791EB}" type="parTrans" cxnId="{105EDD9F-5973-4C73-B17C-7F688B475B73}">
      <dgm:prSet/>
      <dgm:spPr/>
      <dgm:t>
        <a:bodyPr/>
        <a:lstStyle/>
        <a:p>
          <a:endParaRPr lang="en-GB"/>
        </a:p>
      </dgm:t>
    </dgm:pt>
    <dgm:pt modelId="{D99FC8EB-5EDE-4D2F-8277-63A3E7687DC8}" type="sibTrans" cxnId="{105EDD9F-5973-4C73-B17C-7F688B475B73}">
      <dgm:prSet/>
      <dgm:spPr/>
      <dgm:t>
        <a:bodyPr/>
        <a:lstStyle/>
        <a:p>
          <a:endParaRPr lang="en-GB"/>
        </a:p>
      </dgm:t>
    </dgm:pt>
    <dgm:pt modelId="{CD456817-7A11-41FF-ADC1-F7F0CFBEE4FE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Dance – mimic panda moves (handstand, </a:t>
          </a:r>
          <a:r>
            <a:rPr lang="en-GB" dirty="0" err="1">
              <a:solidFill>
                <a:schemeClr val="tx1"/>
              </a:solidFill>
            </a:rPr>
            <a:t>roly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polly</a:t>
          </a:r>
          <a:r>
            <a:rPr lang="en-GB" dirty="0">
              <a:solidFill>
                <a:schemeClr val="tx1"/>
              </a:solidFill>
            </a:rPr>
            <a:t>, climb, crawl).</a:t>
          </a:r>
        </a:p>
      </dgm:t>
    </dgm:pt>
    <dgm:pt modelId="{9B38896B-58A7-4AB0-B71F-E1806E74C2C6}" type="parTrans" cxnId="{93211691-9A3A-43B8-94D8-EB4E257149B9}">
      <dgm:prSet/>
      <dgm:spPr/>
      <dgm:t>
        <a:bodyPr/>
        <a:lstStyle/>
        <a:p>
          <a:endParaRPr lang="en-GB"/>
        </a:p>
      </dgm:t>
    </dgm:pt>
    <dgm:pt modelId="{42DA90F0-4E20-4B43-869E-61A01D664CD8}" type="sibTrans" cxnId="{93211691-9A3A-43B8-94D8-EB4E257149B9}">
      <dgm:prSet/>
      <dgm:spPr/>
      <dgm:t>
        <a:bodyPr/>
        <a:lstStyle/>
        <a:p>
          <a:endParaRPr lang="en-GB"/>
        </a:p>
      </dgm:t>
    </dgm:pt>
    <dgm:pt modelId="{D99380EA-F3B2-4A21-8026-160BA914CAA2}">
      <dgm:prSet phldrT="[Text]"/>
      <dgm:spPr/>
      <dgm:t>
        <a:bodyPr/>
        <a:lstStyle/>
        <a:p>
          <a:r>
            <a:rPr lang="en-GB"/>
            <a:t>Calligraphy and ink arts.</a:t>
          </a:r>
        </a:p>
      </dgm:t>
    </dgm:pt>
    <dgm:pt modelId="{6F42DBB4-F8CB-4869-9C67-9A2DD7D50798}" type="parTrans" cxnId="{140EC706-FF74-489E-BAED-9076052BF3A6}">
      <dgm:prSet/>
      <dgm:spPr/>
      <dgm:t>
        <a:bodyPr/>
        <a:lstStyle/>
        <a:p>
          <a:endParaRPr lang="en-GB"/>
        </a:p>
      </dgm:t>
    </dgm:pt>
    <dgm:pt modelId="{B7B25419-1F72-4A46-A5FD-AF8B63E0B57F}" type="sibTrans" cxnId="{140EC706-FF74-489E-BAED-9076052BF3A6}">
      <dgm:prSet/>
      <dgm:spPr/>
      <dgm:t>
        <a:bodyPr/>
        <a:lstStyle/>
        <a:p>
          <a:endParaRPr lang="en-GB"/>
        </a:p>
      </dgm:t>
    </dgm:pt>
    <dgm:pt modelId="{A64BA600-B3F6-4C74-98E3-30B4AE03BF92}">
      <dgm:prSet phldrT="[Text]"/>
      <dgm:spPr/>
      <dgm:t>
        <a:bodyPr/>
        <a:lstStyle/>
        <a:p>
          <a:r>
            <a:rPr lang="en-GB"/>
            <a:t>Pandas and their neighbours</a:t>
          </a:r>
        </a:p>
      </dgm:t>
    </dgm:pt>
    <dgm:pt modelId="{444760C2-C1B6-40D1-AA5A-E2B94CDEEB3F}" type="parTrans" cxnId="{FE256BB7-5D8C-413B-9965-1642B7758DEE}">
      <dgm:prSet/>
      <dgm:spPr/>
      <dgm:t>
        <a:bodyPr/>
        <a:lstStyle/>
        <a:p>
          <a:endParaRPr lang="en-GB"/>
        </a:p>
      </dgm:t>
    </dgm:pt>
    <dgm:pt modelId="{F02EC450-D484-45E9-A432-68BA07FC0DFC}" type="sibTrans" cxnId="{FE256BB7-5D8C-413B-9965-1642B7758DEE}">
      <dgm:prSet/>
      <dgm:spPr/>
      <dgm:t>
        <a:bodyPr/>
        <a:lstStyle/>
        <a:p>
          <a:endParaRPr lang="en-GB"/>
        </a:p>
      </dgm:t>
    </dgm:pt>
    <dgm:pt modelId="{5A680EA2-EE77-435E-B9A1-8B78B76F5A10}">
      <dgm:prSet phldrT="[Text]"/>
      <dgm:spPr/>
      <dgm:t>
        <a:bodyPr/>
        <a:lstStyle/>
        <a:p>
          <a:r>
            <a:rPr lang="en-GB"/>
            <a:t>Panda Food Chains and webs</a:t>
          </a:r>
        </a:p>
      </dgm:t>
    </dgm:pt>
    <dgm:pt modelId="{1FC7DC06-3479-4999-A061-C2B8FAB4C1EF}" type="parTrans" cxnId="{FE415E21-9C15-4177-85DD-E973547C452F}">
      <dgm:prSet/>
      <dgm:spPr/>
      <dgm:t>
        <a:bodyPr/>
        <a:lstStyle/>
        <a:p>
          <a:endParaRPr lang="en-GB"/>
        </a:p>
      </dgm:t>
    </dgm:pt>
    <dgm:pt modelId="{744DA563-0104-4C37-BFF6-D2D065E42D92}" type="sibTrans" cxnId="{FE415E21-9C15-4177-85DD-E973547C452F}">
      <dgm:prSet/>
      <dgm:spPr/>
      <dgm:t>
        <a:bodyPr/>
        <a:lstStyle/>
        <a:p>
          <a:endParaRPr lang="en-GB"/>
        </a:p>
      </dgm:t>
    </dgm:pt>
    <dgm:pt modelId="{2ED416B5-4078-4CFA-AB9F-BC0D597528F8}">
      <dgm:prSet phldrT="[Text]"/>
      <dgm:spPr/>
      <dgm:t>
        <a:bodyPr/>
        <a:lstStyle/>
        <a:p>
          <a:r>
            <a:rPr lang="en-GB"/>
            <a:t>Genetics and inheritance</a:t>
          </a:r>
        </a:p>
      </dgm:t>
    </dgm:pt>
    <dgm:pt modelId="{BCDC6DFF-E22C-4A0B-BFEA-3F55B09D8F20}" type="parTrans" cxnId="{519704DF-06C8-43BC-9E92-092E3BE2AF3D}">
      <dgm:prSet/>
      <dgm:spPr/>
      <dgm:t>
        <a:bodyPr/>
        <a:lstStyle/>
        <a:p>
          <a:endParaRPr lang="en-GB"/>
        </a:p>
      </dgm:t>
    </dgm:pt>
    <dgm:pt modelId="{BB29AD40-F487-4113-92B1-99DE98DB7DDA}" type="sibTrans" cxnId="{519704DF-06C8-43BC-9E92-092E3BE2AF3D}">
      <dgm:prSet/>
      <dgm:spPr/>
      <dgm:t>
        <a:bodyPr/>
        <a:lstStyle/>
        <a:p>
          <a:endParaRPr lang="en-GB"/>
        </a:p>
      </dgm:t>
    </dgm:pt>
    <dgm:pt modelId="{B40E8415-F60F-4886-8366-178C3C0A9BBB}">
      <dgm:prSet phldrT="[Text]"/>
      <dgm:spPr/>
      <dgm:t>
        <a:bodyPr/>
        <a:lstStyle/>
        <a:p>
          <a:r>
            <a:rPr lang="en-GB"/>
            <a:t>Shadow puppetry.</a:t>
          </a:r>
        </a:p>
      </dgm:t>
    </dgm:pt>
    <dgm:pt modelId="{768FCAB9-407A-438C-85C8-05605FDB9926}" type="parTrans" cxnId="{4F7E83D5-A917-4EA2-803D-8FF6652683F9}">
      <dgm:prSet/>
      <dgm:spPr/>
      <dgm:t>
        <a:bodyPr/>
        <a:lstStyle/>
        <a:p>
          <a:endParaRPr lang="en-GB"/>
        </a:p>
      </dgm:t>
    </dgm:pt>
    <dgm:pt modelId="{3F62718F-1EF4-4965-911F-030FF29FBA46}" type="sibTrans" cxnId="{4F7E83D5-A917-4EA2-803D-8FF6652683F9}">
      <dgm:prSet/>
      <dgm:spPr/>
      <dgm:t>
        <a:bodyPr/>
        <a:lstStyle/>
        <a:p>
          <a:endParaRPr lang="en-GB"/>
        </a:p>
      </dgm:t>
    </dgm:pt>
    <dgm:pt modelId="{F2720F3D-6C14-4E12-8DF7-11699A421482}">
      <dgm:prSet phldrT="[Text]"/>
      <dgm:spPr/>
      <dgm:t>
        <a:bodyPr/>
        <a:lstStyle/>
        <a:p>
          <a:r>
            <a:rPr lang="en-GB"/>
            <a:t>Compare and contrast Celtic forest to Chinese Fir Forests.</a:t>
          </a:r>
        </a:p>
      </dgm:t>
    </dgm:pt>
    <dgm:pt modelId="{63CB23B8-6F84-42CA-8162-40910B15D4E0}" type="parTrans" cxnId="{4F244AAA-C019-4980-97F8-BC9AE9F2F227}">
      <dgm:prSet/>
      <dgm:spPr/>
      <dgm:t>
        <a:bodyPr/>
        <a:lstStyle/>
        <a:p>
          <a:endParaRPr lang="en-GB"/>
        </a:p>
      </dgm:t>
    </dgm:pt>
    <dgm:pt modelId="{4F4EB956-3849-455B-BACC-E47296ED70EC}" type="sibTrans" cxnId="{4F244AAA-C019-4980-97F8-BC9AE9F2F227}">
      <dgm:prSet/>
      <dgm:spPr/>
      <dgm:t>
        <a:bodyPr/>
        <a:lstStyle/>
        <a:p>
          <a:endParaRPr lang="en-GB"/>
        </a:p>
      </dgm:t>
    </dgm:pt>
    <dgm:pt modelId="{EAC89A18-5000-40CA-9C53-ADFA0E6E232E}">
      <dgm:prSet phldrT="[Text]"/>
      <dgm:spPr/>
      <dgm:t>
        <a:bodyPr/>
        <a:lstStyle/>
        <a:p>
          <a:r>
            <a:rPr lang="en-GB" dirty="0"/>
            <a:t>Map reading – topography, distribution </a:t>
          </a:r>
        </a:p>
      </dgm:t>
    </dgm:pt>
    <dgm:pt modelId="{A94D6091-65CF-4EA2-B4D6-5DBECABE0599}" type="parTrans" cxnId="{F4146506-2C0A-4912-9134-C68E95C044A9}">
      <dgm:prSet/>
      <dgm:spPr/>
      <dgm:t>
        <a:bodyPr/>
        <a:lstStyle/>
        <a:p>
          <a:endParaRPr lang="en-GB"/>
        </a:p>
      </dgm:t>
    </dgm:pt>
    <dgm:pt modelId="{4D9DD1FF-40EC-4215-89D7-DEB08735EC56}" type="sibTrans" cxnId="{F4146506-2C0A-4912-9134-C68E95C044A9}">
      <dgm:prSet/>
      <dgm:spPr/>
      <dgm:t>
        <a:bodyPr/>
        <a:lstStyle/>
        <a:p>
          <a:endParaRPr lang="en-GB"/>
        </a:p>
      </dgm:t>
    </dgm:pt>
    <dgm:pt modelId="{0419F75C-29EC-46B1-8FBC-E60F737E3029}">
      <dgm:prSet phldrT="[Text]"/>
      <dgm:spPr/>
      <dgm:t>
        <a:bodyPr/>
        <a:lstStyle/>
        <a:p>
          <a:r>
            <a:rPr lang="en-GB"/>
            <a:t>Local legends around Panda, Snow Leopard</a:t>
          </a:r>
        </a:p>
      </dgm:t>
    </dgm:pt>
    <dgm:pt modelId="{6C342E80-403B-45EC-A802-3C920A78C62E}" type="sibTrans" cxnId="{4DAE507F-0E85-406E-94F6-98E123852190}">
      <dgm:prSet/>
      <dgm:spPr/>
      <dgm:t>
        <a:bodyPr/>
        <a:lstStyle/>
        <a:p>
          <a:endParaRPr lang="en-GB"/>
        </a:p>
      </dgm:t>
    </dgm:pt>
    <dgm:pt modelId="{53980894-77A2-46D5-9858-C355C7E65F95}" type="parTrans" cxnId="{4DAE507F-0E85-406E-94F6-98E123852190}">
      <dgm:prSet/>
      <dgm:spPr/>
      <dgm:t>
        <a:bodyPr/>
        <a:lstStyle/>
        <a:p>
          <a:endParaRPr lang="en-GB"/>
        </a:p>
      </dgm:t>
    </dgm:pt>
    <dgm:pt modelId="{7666E06B-8F01-4809-A343-BED150749036}">
      <dgm:prSet phldrT="[Text]"/>
      <dgm:spPr/>
      <dgm:t>
        <a:bodyPr/>
        <a:lstStyle/>
        <a:p>
          <a:r>
            <a:rPr lang="en-GB"/>
            <a:t>Story Mapping</a:t>
          </a:r>
        </a:p>
      </dgm:t>
    </dgm:pt>
    <dgm:pt modelId="{9ACEBCE9-C758-48F7-9EC5-DC7054056BEB}" type="sibTrans" cxnId="{8A552039-37A7-4E25-98BD-984E4A7B3DCD}">
      <dgm:prSet/>
      <dgm:spPr/>
      <dgm:t>
        <a:bodyPr/>
        <a:lstStyle/>
        <a:p>
          <a:endParaRPr lang="en-GB"/>
        </a:p>
      </dgm:t>
    </dgm:pt>
    <dgm:pt modelId="{CB2A0F21-07E2-49DB-822A-28814E2522A3}" type="parTrans" cxnId="{8A552039-37A7-4E25-98BD-984E4A7B3DCD}">
      <dgm:prSet/>
      <dgm:spPr/>
      <dgm:t>
        <a:bodyPr/>
        <a:lstStyle/>
        <a:p>
          <a:endParaRPr lang="en-GB"/>
        </a:p>
      </dgm:t>
    </dgm:pt>
    <dgm:pt modelId="{3D45A366-CDF4-48B3-96E4-4671D443A8BB}">
      <dgm:prSet phldrT="[Text]"/>
      <dgm:spPr/>
      <dgm:t>
        <a:bodyPr/>
        <a:lstStyle/>
        <a:p>
          <a:r>
            <a:rPr lang="en-GB"/>
            <a:t>Non-chronological reports and fact files</a:t>
          </a:r>
        </a:p>
      </dgm:t>
    </dgm:pt>
    <dgm:pt modelId="{8337B509-810E-49CC-B135-F563D85F7C21}" type="sibTrans" cxnId="{8CF7E7A6-5FAF-4FE4-B39E-1AEC5A22B276}">
      <dgm:prSet/>
      <dgm:spPr/>
      <dgm:t>
        <a:bodyPr/>
        <a:lstStyle/>
        <a:p>
          <a:endParaRPr lang="en-GB"/>
        </a:p>
      </dgm:t>
    </dgm:pt>
    <dgm:pt modelId="{8DB51E5C-A12E-43E0-9C93-6599BF307326}" type="parTrans" cxnId="{8CF7E7A6-5FAF-4FE4-B39E-1AEC5A22B276}">
      <dgm:prSet/>
      <dgm:spPr/>
      <dgm:t>
        <a:bodyPr/>
        <a:lstStyle/>
        <a:p>
          <a:endParaRPr lang="en-GB"/>
        </a:p>
      </dgm:t>
    </dgm:pt>
    <dgm:pt modelId="{8B125EB2-CA5B-4E98-982A-B2905C21E321}">
      <dgm:prSet phldrT="[Text]"/>
      <dgm:spPr/>
      <dgm:t>
        <a:bodyPr/>
        <a:lstStyle/>
        <a:p>
          <a:r>
            <a:rPr lang="en-GB" dirty="0"/>
            <a:t>Panda Cup Cakes : recipes and quantities</a:t>
          </a:r>
        </a:p>
      </dgm:t>
    </dgm:pt>
    <dgm:pt modelId="{12CB3904-DE60-4F09-83A0-B1ADACE8753C}" type="sibTrans" cxnId="{5B969D5B-1711-4D70-A935-D9CA0E80AA58}">
      <dgm:prSet/>
      <dgm:spPr/>
      <dgm:t>
        <a:bodyPr/>
        <a:lstStyle/>
        <a:p>
          <a:endParaRPr lang="en-GB"/>
        </a:p>
      </dgm:t>
    </dgm:pt>
    <dgm:pt modelId="{7B644EEA-EC89-4786-A13B-2C6EAD69F764}" type="parTrans" cxnId="{5B969D5B-1711-4D70-A935-D9CA0E80AA58}">
      <dgm:prSet/>
      <dgm:spPr/>
      <dgm:t>
        <a:bodyPr/>
        <a:lstStyle/>
        <a:p>
          <a:endParaRPr lang="en-GB"/>
        </a:p>
      </dgm:t>
    </dgm:pt>
    <dgm:pt modelId="{CA431844-8401-40A0-950C-7AE7F1CC5321}">
      <dgm:prSet phldrT="[Text]"/>
      <dgm:spPr/>
      <dgm:t>
        <a:bodyPr/>
        <a:lstStyle/>
        <a:p>
          <a:endParaRPr lang="en-GB"/>
        </a:p>
      </dgm:t>
    </dgm:pt>
    <dgm:pt modelId="{4E9377F8-AB28-428E-A608-9D93CFDA7414}" type="sibTrans" cxnId="{CC16148D-3852-43D0-8EAC-BF9144820C67}">
      <dgm:prSet/>
      <dgm:spPr/>
      <dgm:t>
        <a:bodyPr/>
        <a:lstStyle/>
        <a:p>
          <a:endParaRPr lang="en-GB"/>
        </a:p>
      </dgm:t>
    </dgm:pt>
    <dgm:pt modelId="{BAAF6162-7B10-40C4-A25C-C0EDD62E5408}" type="parTrans" cxnId="{CC16148D-3852-43D0-8EAC-BF9144820C67}">
      <dgm:prSet/>
      <dgm:spPr/>
      <dgm:t>
        <a:bodyPr/>
        <a:lstStyle/>
        <a:p>
          <a:endParaRPr lang="en-GB"/>
        </a:p>
      </dgm:t>
    </dgm:pt>
    <dgm:pt modelId="{293CF93A-E84D-4A25-A9E0-76B1DB710EF3}">
      <dgm:prSet phldrT="[Text]"/>
      <dgm:spPr/>
      <dgm:t>
        <a:bodyPr/>
        <a:lstStyle/>
        <a:p>
          <a:r>
            <a:rPr lang="en-GB"/>
            <a:t>Willow Plate design.</a:t>
          </a:r>
        </a:p>
      </dgm:t>
    </dgm:pt>
    <dgm:pt modelId="{8F9512C2-49AC-4C6A-A26C-5D1E826A87BA}" type="parTrans" cxnId="{8C26E479-6405-4F60-A2FB-DECFE75F2544}">
      <dgm:prSet/>
      <dgm:spPr/>
      <dgm:t>
        <a:bodyPr/>
        <a:lstStyle/>
        <a:p>
          <a:endParaRPr lang="en-GB"/>
        </a:p>
      </dgm:t>
    </dgm:pt>
    <dgm:pt modelId="{EED12DB5-C034-4E09-A401-F8DB03E01B11}" type="sibTrans" cxnId="{8C26E479-6405-4F60-A2FB-DECFE75F2544}">
      <dgm:prSet/>
      <dgm:spPr/>
      <dgm:t>
        <a:bodyPr/>
        <a:lstStyle/>
        <a:p>
          <a:endParaRPr lang="en-GB"/>
        </a:p>
      </dgm:t>
    </dgm:pt>
    <dgm:pt modelId="{0F8E8B90-E4B9-4168-ADBB-048E22966FBA}">
      <dgm:prSet phldrT="[Text]"/>
      <dgm:spPr/>
      <dgm:t>
        <a:bodyPr/>
        <a:lstStyle/>
        <a:p>
          <a:r>
            <a:rPr lang="en-GB"/>
            <a:t>Animal Sketching/collages</a:t>
          </a:r>
        </a:p>
      </dgm:t>
    </dgm:pt>
    <dgm:pt modelId="{030CC178-9B8E-4301-A55C-50D8E6D8C0D0}" type="parTrans" cxnId="{8FF8F1DE-3142-411D-AF8E-B922982B019A}">
      <dgm:prSet/>
      <dgm:spPr/>
      <dgm:t>
        <a:bodyPr/>
        <a:lstStyle/>
        <a:p>
          <a:endParaRPr lang="en-GB"/>
        </a:p>
      </dgm:t>
    </dgm:pt>
    <dgm:pt modelId="{BBFB956D-340D-43B4-9ED0-7A3C301B8686}" type="sibTrans" cxnId="{8FF8F1DE-3142-411D-AF8E-B922982B019A}">
      <dgm:prSet/>
      <dgm:spPr/>
      <dgm:t>
        <a:bodyPr/>
        <a:lstStyle/>
        <a:p>
          <a:endParaRPr lang="en-GB"/>
        </a:p>
      </dgm:t>
    </dgm:pt>
    <dgm:pt modelId="{0DC77E22-E733-484B-956F-99EB5A4BE5C6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/>
            <a:t>Fractions – dividing Panda Cake (like a giant dumpling).</a:t>
          </a:r>
        </a:p>
      </dgm:t>
    </dgm:pt>
    <dgm:pt modelId="{1605061B-E351-4823-A3D4-2D59AF3B2A04}" type="parTrans" cxnId="{4D8725B8-4C12-4879-8798-C3B9FD9C6574}">
      <dgm:prSet/>
      <dgm:spPr/>
      <dgm:t>
        <a:bodyPr/>
        <a:lstStyle/>
        <a:p>
          <a:endParaRPr lang="en-GB"/>
        </a:p>
      </dgm:t>
    </dgm:pt>
    <dgm:pt modelId="{ED2D7B85-C4E3-4A55-A82E-6E35C43E0BB6}" type="sibTrans" cxnId="{4D8725B8-4C12-4879-8798-C3B9FD9C6574}">
      <dgm:prSet/>
      <dgm:spPr/>
      <dgm:t>
        <a:bodyPr/>
        <a:lstStyle/>
        <a:p>
          <a:endParaRPr lang="en-GB"/>
        </a:p>
      </dgm:t>
    </dgm:pt>
    <dgm:pt modelId="{D5E2E6E5-C2F9-49AF-9AF4-998F746F25AA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endParaRPr lang="en-GB"/>
        </a:p>
      </dgm:t>
    </dgm:pt>
    <dgm:pt modelId="{46E95843-606E-40E2-AD4D-179A37E9FDC8}" type="parTrans" cxnId="{B0040CEF-DC0E-46F1-B161-CC2D2EBD6435}">
      <dgm:prSet/>
      <dgm:spPr/>
      <dgm:t>
        <a:bodyPr/>
        <a:lstStyle/>
        <a:p>
          <a:endParaRPr lang="en-GB"/>
        </a:p>
      </dgm:t>
    </dgm:pt>
    <dgm:pt modelId="{4DD1B87D-A2D6-46A3-8B3D-F1D99C5DDDF7}" type="sibTrans" cxnId="{B0040CEF-DC0E-46F1-B161-CC2D2EBD6435}">
      <dgm:prSet/>
      <dgm:spPr/>
      <dgm:t>
        <a:bodyPr/>
        <a:lstStyle/>
        <a:p>
          <a:endParaRPr lang="en-GB"/>
        </a:p>
      </dgm:t>
    </dgm:pt>
    <dgm:pt modelId="{1B977D62-2F2D-451E-AE08-E62B3BDEF160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/>
            <a:t>Draw out a panda and measure using formal and informal units.</a:t>
          </a:r>
        </a:p>
      </dgm:t>
    </dgm:pt>
    <dgm:pt modelId="{986DA42B-73B6-4520-B112-B60DB9848332}" type="parTrans" cxnId="{546C78BA-5AE9-4135-A7F3-514BFAAB2E9D}">
      <dgm:prSet/>
      <dgm:spPr/>
      <dgm:t>
        <a:bodyPr/>
        <a:lstStyle/>
        <a:p>
          <a:endParaRPr lang="en-GB"/>
        </a:p>
      </dgm:t>
    </dgm:pt>
    <dgm:pt modelId="{5FE35756-FF59-499B-A36B-E5D071899169}" type="sibTrans" cxnId="{546C78BA-5AE9-4135-A7F3-514BFAAB2E9D}">
      <dgm:prSet/>
      <dgm:spPr/>
      <dgm:t>
        <a:bodyPr/>
        <a:lstStyle/>
        <a:p>
          <a:endParaRPr lang="en-GB"/>
        </a:p>
      </dgm:t>
    </dgm:pt>
    <dgm:pt modelId="{84972909-5123-4E08-B210-CEAF87A4293D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/>
            <a:t>Panda Cup Cakes</a:t>
          </a:r>
        </a:p>
      </dgm:t>
    </dgm:pt>
    <dgm:pt modelId="{73CBFD08-CA31-454D-929A-67E45604ADBF}" type="parTrans" cxnId="{633F1569-A6C0-4720-975B-45D5A60806D3}">
      <dgm:prSet/>
      <dgm:spPr/>
      <dgm:t>
        <a:bodyPr/>
        <a:lstStyle/>
        <a:p>
          <a:endParaRPr lang="en-GB"/>
        </a:p>
      </dgm:t>
    </dgm:pt>
    <dgm:pt modelId="{9FF46F5E-E228-4046-AC0A-F23CC1960150}" type="sibTrans" cxnId="{633F1569-A6C0-4720-975B-45D5A60806D3}">
      <dgm:prSet/>
      <dgm:spPr/>
      <dgm:t>
        <a:bodyPr/>
        <a:lstStyle/>
        <a:p>
          <a:endParaRPr lang="en-GB"/>
        </a:p>
      </dgm:t>
    </dgm:pt>
    <dgm:pt modelId="{27D3531B-5499-4253-93B6-4666493877A2}">
      <dgm:prSet phldrT="[Text]"/>
      <dgm:spPr/>
      <dgm:t>
        <a:bodyPr/>
        <a:lstStyle/>
        <a:p>
          <a:endParaRPr lang="en-GB" dirty="0"/>
        </a:p>
      </dgm:t>
    </dgm:pt>
    <dgm:pt modelId="{65347BC8-F77B-4D5B-B990-E42C2C1594EB}" type="parTrans" cxnId="{415910A1-BB4F-4538-9A31-BF34D297E732}">
      <dgm:prSet/>
      <dgm:spPr/>
      <dgm:t>
        <a:bodyPr/>
        <a:lstStyle/>
        <a:p>
          <a:endParaRPr lang="en-GB"/>
        </a:p>
      </dgm:t>
    </dgm:pt>
    <dgm:pt modelId="{E6436A89-8264-46FB-9B63-D77E640FFC9A}" type="sibTrans" cxnId="{415910A1-BB4F-4538-9A31-BF34D297E732}">
      <dgm:prSet/>
      <dgm:spPr/>
      <dgm:t>
        <a:bodyPr/>
        <a:lstStyle/>
        <a:p>
          <a:endParaRPr lang="en-GB"/>
        </a:p>
      </dgm:t>
    </dgm:pt>
    <dgm:pt modelId="{DDD05413-D728-4BC3-A8DA-07A87837C617}" type="pres">
      <dgm:prSet presAssocID="{DA659ECD-A820-44D8-96B5-67D1BC0DE606}" presName="linearFlow" presStyleCnt="0">
        <dgm:presLayoutVars>
          <dgm:dir/>
          <dgm:animLvl val="lvl"/>
          <dgm:resizeHandles/>
        </dgm:presLayoutVars>
      </dgm:prSet>
      <dgm:spPr/>
    </dgm:pt>
    <dgm:pt modelId="{B7B8D43B-3A0A-4CD3-8653-213E5B5BD5F8}" type="pres">
      <dgm:prSet presAssocID="{5B2115D8-4792-4E34-8260-84E749027E4B}" presName="compositeNode" presStyleCnt="0">
        <dgm:presLayoutVars>
          <dgm:bulletEnabled val="1"/>
        </dgm:presLayoutVars>
      </dgm:prSet>
      <dgm:spPr/>
    </dgm:pt>
    <dgm:pt modelId="{1CF86D69-D96F-43A7-BC99-B441CD64928E}" type="pres">
      <dgm:prSet presAssocID="{5B2115D8-4792-4E34-8260-84E749027E4B}" presName="image" presStyleLbl="fgImgPlac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A356288B-7C31-4610-8DF3-47332F2DA46D}" type="pres">
      <dgm:prSet presAssocID="{5B2115D8-4792-4E34-8260-84E749027E4B}" presName="childNode" presStyleLbl="node1" presStyleIdx="0" presStyleCnt="5">
        <dgm:presLayoutVars>
          <dgm:bulletEnabled val="1"/>
        </dgm:presLayoutVars>
      </dgm:prSet>
      <dgm:spPr/>
    </dgm:pt>
    <dgm:pt modelId="{132B3BB3-0822-46BE-A54E-ABE3574EBC51}" type="pres">
      <dgm:prSet presAssocID="{5B2115D8-4792-4E34-8260-84E749027E4B}" presName="parentNode" presStyleLbl="revTx" presStyleIdx="0" presStyleCnt="5">
        <dgm:presLayoutVars>
          <dgm:chMax val="0"/>
          <dgm:bulletEnabled val="1"/>
        </dgm:presLayoutVars>
      </dgm:prSet>
      <dgm:spPr/>
    </dgm:pt>
    <dgm:pt modelId="{4776BBFC-F64C-4402-9016-DA6976C2E4BF}" type="pres">
      <dgm:prSet presAssocID="{E308AD84-6116-4C01-BC2F-5047C51A6701}" presName="sibTrans" presStyleCnt="0"/>
      <dgm:spPr/>
    </dgm:pt>
    <dgm:pt modelId="{C877323C-8072-4FF7-AAED-60472DFE9CE1}" type="pres">
      <dgm:prSet presAssocID="{9B2F8F1F-C01E-4009-B73A-B35BDCA71E65}" presName="compositeNode" presStyleCnt="0">
        <dgm:presLayoutVars>
          <dgm:bulletEnabled val="1"/>
        </dgm:presLayoutVars>
      </dgm:prSet>
      <dgm:spPr/>
    </dgm:pt>
    <dgm:pt modelId="{D19486E1-6BD9-4B6F-9B4E-F5D8026FFD0F}" type="pres">
      <dgm:prSet presAssocID="{9B2F8F1F-C01E-4009-B73A-B35BDCA71E65}" presName="image" presStyleLbl="fgImgPlac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bacus with solid fill"/>
        </a:ext>
      </dgm:extLst>
    </dgm:pt>
    <dgm:pt modelId="{91098B02-B365-457F-86E0-6F3BB4D71B59}" type="pres">
      <dgm:prSet presAssocID="{9B2F8F1F-C01E-4009-B73A-B35BDCA71E65}" presName="childNode" presStyleLbl="node1" presStyleIdx="1" presStyleCnt="5" custScaleY="99107" custLinFactNeighborX="-8626" custLinFactNeighborY="-787">
        <dgm:presLayoutVars>
          <dgm:bulletEnabled val="1"/>
        </dgm:presLayoutVars>
      </dgm:prSet>
      <dgm:spPr/>
    </dgm:pt>
    <dgm:pt modelId="{27A200C3-7561-4EFC-8159-72379BFFD01D}" type="pres">
      <dgm:prSet presAssocID="{9B2F8F1F-C01E-4009-B73A-B35BDCA71E65}" presName="parentNode" presStyleLbl="revTx" presStyleIdx="1" presStyleCnt="5" custLinFactNeighborX="-40735" custLinFactNeighborY="146">
        <dgm:presLayoutVars>
          <dgm:chMax val="0"/>
          <dgm:bulletEnabled val="1"/>
        </dgm:presLayoutVars>
      </dgm:prSet>
      <dgm:spPr/>
    </dgm:pt>
    <dgm:pt modelId="{AC3E8981-FC33-4D21-BB43-95CC9B098E2A}" type="pres">
      <dgm:prSet presAssocID="{F9300210-8276-44BA-9EDD-E7291742C8D0}" presName="sibTrans" presStyleCnt="0"/>
      <dgm:spPr/>
    </dgm:pt>
    <dgm:pt modelId="{16DE2AD7-6B9A-447B-A16F-9F2B442B150F}" type="pres">
      <dgm:prSet presAssocID="{583E6881-A235-4CD3-96DA-729412876620}" presName="compositeNode" presStyleCnt="0">
        <dgm:presLayoutVars>
          <dgm:bulletEnabled val="1"/>
        </dgm:presLayoutVars>
      </dgm:prSet>
      <dgm:spPr/>
    </dgm:pt>
    <dgm:pt modelId="{66BCEB94-D454-4AC0-A491-94FAA77A4602}" type="pres">
      <dgm:prSet presAssocID="{583E6881-A235-4CD3-96DA-729412876620}" presName="image" presStyleLbl="fgImgPlac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lette with solid fill"/>
        </a:ext>
      </dgm:extLst>
    </dgm:pt>
    <dgm:pt modelId="{F271AE3E-08B7-4222-B56D-B4C96ADF2ACD}" type="pres">
      <dgm:prSet presAssocID="{583E6881-A235-4CD3-96DA-729412876620}" presName="childNode" presStyleLbl="node1" presStyleIdx="2" presStyleCnt="5" custLinFactNeighborX="-748" custLinFactNeighborY="-260">
        <dgm:presLayoutVars>
          <dgm:bulletEnabled val="1"/>
        </dgm:presLayoutVars>
      </dgm:prSet>
      <dgm:spPr/>
    </dgm:pt>
    <dgm:pt modelId="{7305BAC5-8378-4C04-8317-93D6781C795C}" type="pres">
      <dgm:prSet presAssocID="{583E6881-A235-4CD3-96DA-729412876620}" presName="parentNode" presStyleLbl="revTx" presStyleIdx="2" presStyleCnt="5">
        <dgm:presLayoutVars>
          <dgm:chMax val="0"/>
          <dgm:bulletEnabled val="1"/>
        </dgm:presLayoutVars>
      </dgm:prSet>
      <dgm:spPr/>
    </dgm:pt>
    <dgm:pt modelId="{84C63776-D7D8-436E-B7A6-66A09C8B37FF}" type="pres">
      <dgm:prSet presAssocID="{FFE6C456-2F24-4152-9C62-859F17503D40}" presName="sibTrans" presStyleCnt="0"/>
      <dgm:spPr/>
    </dgm:pt>
    <dgm:pt modelId="{F473D6A0-25DE-4609-82BB-F90A8F5F1854}" type="pres">
      <dgm:prSet presAssocID="{0A674481-CEF7-4E1E-B35C-C2EC0A187FB5}" presName="compositeNode" presStyleCnt="0">
        <dgm:presLayoutVars>
          <dgm:bulletEnabled val="1"/>
        </dgm:presLayoutVars>
      </dgm:prSet>
      <dgm:spPr/>
    </dgm:pt>
    <dgm:pt modelId="{7E728D92-3DB6-4BA2-A956-B80D0ECD03FC}" type="pres">
      <dgm:prSet presAssocID="{0A674481-CEF7-4E1E-B35C-C2EC0A187FB5}" presName="image" presStyleLbl="fgImgPlac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ant With Roots outline"/>
        </a:ext>
      </dgm:extLst>
    </dgm:pt>
    <dgm:pt modelId="{7B637BCA-B14B-49D0-AAF5-5B10FCD2DD0B}" type="pres">
      <dgm:prSet presAssocID="{0A674481-CEF7-4E1E-B35C-C2EC0A187FB5}" presName="childNode" presStyleLbl="node1" presStyleIdx="3" presStyleCnt="5">
        <dgm:presLayoutVars>
          <dgm:bulletEnabled val="1"/>
        </dgm:presLayoutVars>
      </dgm:prSet>
      <dgm:spPr/>
    </dgm:pt>
    <dgm:pt modelId="{7B2B4E4A-CE8E-42C3-8E61-78DAF4313A54}" type="pres">
      <dgm:prSet presAssocID="{0A674481-CEF7-4E1E-B35C-C2EC0A187FB5}" presName="parentNode" presStyleLbl="revTx" presStyleIdx="3" presStyleCnt="5">
        <dgm:presLayoutVars>
          <dgm:chMax val="0"/>
          <dgm:bulletEnabled val="1"/>
        </dgm:presLayoutVars>
      </dgm:prSet>
      <dgm:spPr/>
    </dgm:pt>
    <dgm:pt modelId="{37444CF4-FDB2-4CF0-87A4-E1636595077C}" type="pres">
      <dgm:prSet presAssocID="{E46DDEBE-318E-4D14-B422-1534831D552D}" presName="sibTrans" presStyleCnt="0"/>
      <dgm:spPr/>
    </dgm:pt>
    <dgm:pt modelId="{094CE439-2DF7-4A3B-B247-9E72E83EC6FC}" type="pres">
      <dgm:prSet presAssocID="{0D000A47-2922-4E63-B2FF-34BA048AA7E9}" presName="compositeNode" presStyleCnt="0">
        <dgm:presLayoutVars>
          <dgm:bulletEnabled val="1"/>
        </dgm:presLayoutVars>
      </dgm:prSet>
      <dgm:spPr/>
    </dgm:pt>
    <dgm:pt modelId="{2AB5CF9F-9F91-4031-B486-F8989414D9BA}" type="pres">
      <dgm:prSet presAssocID="{0D000A47-2922-4E63-B2FF-34BA048AA7E9}" presName="image" presStyleLbl="fgImgPlac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: Africa and Europe with solid fill"/>
        </a:ext>
      </dgm:extLst>
    </dgm:pt>
    <dgm:pt modelId="{691FF930-1DF6-4093-AC18-706A31B5E64E}" type="pres">
      <dgm:prSet presAssocID="{0D000A47-2922-4E63-B2FF-34BA048AA7E9}" presName="childNode" presStyleLbl="node1" presStyleIdx="4" presStyleCnt="5">
        <dgm:presLayoutVars>
          <dgm:bulletEnabled val="1"/>
        </dgm:presLayoutVars>
      </dgm:prSet>
      <dgm:spPr/>
    </dgm:pt>
    <dgm:pt modelId="{26247BF5-705F-4D41-868B-011E3719A3E3}" type="pres">
      <dgm:prSet presAssocID="{0D000A47-2922-4E63-B2FF-34BA048AA7E9}" presName="parentNode" presStyleLbl="revTx" presStyleIdx="4" presStyleCnt="5">
        <dgm:presLayoutVars>
          <dgm:chMax val="0"/>
          <dgm:bulletEnabled val="1"/>
        </dgm:presLayoutVars>
      </dgm:prSet>
      <dgm:spPr/>
    </dgm:pt>
  </dgm:ptLst>
  <dgm:cxnLst>
    <dgm:cxn modelId="{D8B70102-7E7D-4DD5-89A4-75503EAAD168}" srcId="{0A674481-CEF7-4E1E-B35C-C2EC0A187FB5}" destId="{7BF13DA4-4B1B-445B-83A6-161937C5D783}" srcOrd="5" destOrd="0" parTransId="{370BD8E4-6BEA-4625-A261-7E839F1DF232}" sibTransId="{C9722E84-993B-498F-9541-B578010F0BEE}"/>
    <dgm:cxn modelId="{849B9402-3A4B-44BD-ADBF-BA24D77ECA9D}" type="presOf" srcId="{CD456817-7A11-41FF-ADC1-F7F0CFBEE4FE}" destId="{F271AE3E-08B7-4222-B56D-B4C96ADF2ACD}" srcOrd="0" destOrd="4" presId="urn:microsoft.com/office/officeart/2005/8/layout/hList2"/>
    <dgm:cxn modelId="{F4146506-2C0A-4912-9134-C68E95C044A9}" srcId="{0D000A47-2922-4E63-B2FF-34BA048AA7E9}" destId="{EAC89A18-5000-40CA-9C53-ADFA0E6E232E}" srcOrd="2" destOrd="0" parTransId="{A94D6091-65CF-4EA2-B4D6-5DBECABE0599}" sibTransId="{4D9DD1FF-40EC-4215-89D7-DEB08735EC56}"/>
    <dgm:cxn modelId="{140EC706-FF74-489E-BAED-9076052BF3A6}" srcId="{583E6881-A235-4CD3-96DA-729412876620}" destId="{D99380EA-F3B2-4A21-8026-160BA914CAA2}" srcOrd="2" destOrd="0" parTransId="{6F42DBB4-F8CB-4869-9C67-9A2DD7D50798}" sibTransId="{B7B25419-1F72-4A46-A5FD-AF8B63E0B57F}"/>
    <dgm:cxn modelId="{FE415E21-9C15-4177-85DD-E973547C452F}" srcId="{0A674481-CEF7-4E1E-B35C-C2EC0A187FB5}" destId="{5A680EA2-EE77-435E-B9A1-8B78B76F5A10}" srcOrd="2" destOrd="0" parTransId="{1FC7DC06-3479-4999-A061-C2B8FAB4C1EF}" sibTransId="{744DA563-0104-4C37-BFF6-D2D065E42D92}"/>
    <dgm:cxn modelId="{B48E5127-8EB7-4CCD-A205-AAC010E19B22}" type="presOf" srcId="{293CF93A-E84D-4A25-A9E0-76B1DB710EF3}" destId="{F271AE3E-08B7-4222-B56D-B4C96ADF2ACD}" srcOrd="0" destOrd="3" presId="urn:microsoft.com/office/officeart/2005/8/layout/hList2"/>
    <dgm:cxn modelId="{F8A1BE34-1028-4B81-A9C7-AF3AC6D759F2}" type="presOf" srcId="{0419F75C-29EC-46B1-8FBC-E60F737E3029}" destId="{A356288B-7C31-4610-8DF3-47332F2DA46D}" srcOrd="0" destOrd="0" presId="urn:microsoft.com/office/officeart/2005/8/layout/hList2"/>
    <dgm:cxn modelId="{8A552039-37A7-4E25-98BD-984E4A7B3DCD}" srcId="{5B2115D8-4792-4E34-8260-84E749027E4B}" destId="{7666E06B-8F01-4809-A343-BED150749036}" srcOrd="1" destOrd="0" parTransId="{CB2A0F21-07E2-49DB-822A-28814E2522A3}" sibTransId="{9ACEBCE9-C758-48F7-9EC5-DC7054056BEB}"/>
    <dgm:cxn modelId="{0766533A-96E8-406E-939D-54A1DA278CDA}" type="presOf" srcId="{7BF13DA4-4B1B-445B-83A6-161937C5D783}" destId="{7B637BCA-B14B-49D0-AAF5-5B10FCD2DD0B}" srcOrd="0" destOrd="5" presId="urn:microsoft.com/office/officeart/2005/8/layout/hList2"/>
    <dgm:cxn modelId="{EEFE4D3D-6300-4C07-B847-68008D693F92}" type="presOf" srcId="{DA659ECD-A820-44D8-96B5-67D1BC0DE606}" destId="{DDD05413-D728-4BC3-A8DA-07A87837C617}" srcOrd="0" destOrd="0" presId="urn:microsoft.com/office/officeart/2005/8/layout/hList2"/>
    <dgm:cxn modelId="{3C99853E-64DC-43C0-BBBA-26D9182255B8}" type="presOf" srcId="{B40E8415-F60F-4886-8366-178C3C0A9BBB}" destId="{7B637BCA-B14B-49D0-AAF5-5B10FCD2DD0B}" srcOrd="0" destOrd="4" presId="urn:microsoft.com/office/officeart/2005/8/layout/hList2"/>
    <dgm:cxn modelId="{3F4A2D3F-BE80-43E4-AD8F-64B187BF315E}" srcId="{DA659ECD-A820-44D8-96B5-67D1BC0DE606}" destId="{583E6881-A235-4CD3-96DA-729412876620}" srcOrd="2" destOrd="0" parTransId="{E4808AEF-2450-40B1-9342-45AB4B058A57}" sibTransId="{FFE6C456-2F24-4152-9C62-859F17503D40}"/>
    <dgm:cxn modelId="{9B178640-BC68-416E-95D7-D316B51E4D70}" type="presOf" srcId="{84972909-5123-4E08-B210-CEAF87A4293D}" destId="{91098B02-B365-457F-86E0-6F3BB4D71B59}" srcOrd="0" destOrd="3" presId="urn:microsoft.com/office/officeart/2005/8/layout/hList2"/>
    <dgm:cxn modelId="{5B969D5B-1711-4D70-A935-D9CA0E80AA58}" srcId="{5B2115D8-4792-4E34-8260-84E749027E4B}" destId="{8B125EB2-CA5B-4E98-982A-B2905C21E321}" srcOrd="3" destOrd="0" parTransId="{7B644EEA-EC89-4786-A13B-2C6EAD69F764}" sibTransId="{12CB3904-DE60-4F09-83A0-B1ADACE8753C}"/>
    <dgm:cxn modelId="{F5108E64-E7B4-4E9A-9629-F9CEBAE58B2E}" srcId="{DA659ECD-A820-44D8-96B5-67D1BC0DE606}" destId="{5B2115D8-4792-4E34-8260-84E749027E4B}" srcOrd="0" destOrd="0" parTransId="{673ADBB1-0A3A-44BA-8FD9-D6A6E88A3EF2}" sibTransId="{E308AD84-6116-4C01-BC2F-5047C51A6701}"/>
    <dgm:cxn modelId="{C32E5167-DA32-40EE-A6E2-ED87478F8D21}" type="presOf" srcId="{F2720F3D-6C14-4E12-8DF7-11699A421482}" destId="{691FF930-1DF6-4093-AC18-706A31B5E64E}" srcOrd="0" destOrd="1" presId="urn:microsoft.com/office/officeart/2005/8/layout/hList2"/>
    <dgm:cxn modelId="{C0F95268-92EA-4D19-B905-ACDF1F2EB290}" srcId="{9B2F8F1F-C01E-4009-B73A-B35BDCA71E65}" destId="{A1E115DC-DE53-4DCA-B85D-42699C966BE2}" srcOrd="0" destOrd="0" parTransId="{D3367953-F95B-4F6F-94B3-F8C59A589B2F}" sibTransId="{E1EEC483-2BBD-490E-85D6-FEC4DAB57166}"/>
    <dgm:cxn modelId="{633F1569-A6C0-4720-975B-45D5A60806D3}" srcId="{9B2F8F1F-C01E-4009-B73A-B35BDCA71E65}" destId="{84972909-5123-4E08-B210-CEAF87A4293D}" srcOrd="3" destOrd="0" parTransId="{73CBFD08-CA31-454D-929A-67E45604ADBF}" sibTransId="{9FF46F5E-E228-4046-AC0A-F23CC1960150}"/>
    <dgm:cxn modelId="{9340E36B-BA19-4FDD-A88C-CA3A8DD733DA}" type="presOf" srcId="{A64BA600-B3F6-4C74-98E3-30B4AE03BF92}" destId="{7B637BCA-B14B-49D0-AAF5-5B10FCD2DD0B}" srcOrd="0" destOrd="1" presId="urn:microsoft.com/office/officeart/2005/8/layout/hList2"/>
    <dgm:cxn modelId="{76477474-D365-437A-BF84-C57BCC136949}" type="presOf" srcId="{F1050B66-1823-4C39-A931-34D6EFA05C39}" destId="{691FF930-1DF6-4093-AC18-706A31B5E64E}" srcOrd="0" destOrd="0" presId="urn:microsoft.com/office/officeart/2005/8/layout/hList2"/>
    <dgm:cxn modelId="{3442ED54-2A6A-48B1-802C-DAFF13B0D6F2}" srcId="{583E6881-A235-4CD3-96DA-729412876620}" destId="{D0D75C6E-6084-4B60-A50C-7F0CFD335500}" srcOrd="0" destOrd="0" parTransId="{A2E25AF9-5285-4A2D-A149-9333AA2163C8}" sibTransId="{252980D2-5CC4-474C-9801-CA7FA46E71A9}"/>
    <dgm:cxn modelId="{B823C757-795B-4B2F-B7A1-0FFB1A741F2B}" type="presOf" srcId="{27D3531B-5499-4253-93B6-4666493877A2}" destId="{691FF930-1DF6-4093-AC18-706A31B5E64E}" srcOrd="0" destOrd="3" presId="urn:microsoft.com/office/officeart/2005/8/layout/hList2"/>
    <dgm:cxn modelId="{F2CBFD77-859F-4C4A-A4DA-57A734E8863E}" srcId="{DA659ECD-A820-44D8-96B5-67D1BC0DE606}" destId="{9B2F8F1F-C01E-4009-B73A-B35BDCA71E65}" srcOrd="1" destOrd="0" parTransId="{23EBC76E-2753-422A-A46B-697818D49BE1}" sibTransId="{F9300210-8276-44BA-9EDD-E7291742C8D0}"/>
    <dgm:cxn modelId="{40975D59-50D9-441D-BA4E-865D245109E3}" type="presOf" srcId="{583E6881-A235-4CD3-96DA-729412876620}" destId="{7305BAC5-8378-4C04-8317-93D6781C795C}" srcOrd="0" destOrd="0" presId="urn:microsoft.com/office/officeart/2005/8/layout/hList2"/>
    <dgm:cxn modelId="{8C26E479-6405-4F60-A2FB-DECFE75F2544}" srcId="{583E6881-A235-4CD3-96DA-729412876620}" destId="{293CF93A-E84D-4A25-A9E0-76B1DB710EF3}" srcOrd="3" destOrd="0" parTransId="{8F9512C2-49AC-4C6A-A26C-5D1E826A87BA}" sibTransId="{EED12DB5-C034-4E09-A401-F8DB03E01B11}"/>
    <dgm:cxn modelId="{4DAE507F-0E85-406E-94F6-98E123852190}" srcId="{5B2115D8-4792-4E34-8260-84E749027E4B}" destId="{0419F75C-29EC-46B1-8FBC-E60F737E3029}" srcOrd="0" destOrd="0" parTransId="{53980894-77A2-46D5-9858-C355C7E65F95}" sibTransId="{6C342E80-403B-45EC-A802-3C920A78C62E}"/>
    <dgm:cxn modelId="{80F92E80-B484-4A0F-AAC4-590D048429B7}" type="presOf" srcId="{D99380EA-F3B2-4A21-8026-160BA914CAA2}" destId="{F271AE3E-08B7-4222-B56D-B4C96ADF2ACD}" srcOrd="0" destOrd="2" presId="urn:microsoft.com/office/officeart/2005/8/layout/hList2"/>
    <dgm:cxn modelId="{64EA1787-3A00-44CA-87FE-273F8AF09572}" type="presOf" srcId="{0F8E8B90-E4B9-4168-ADBB-048E22966FBA}" destId="{F271AE3E-08B7-4222-B56D-B4C96ADF2ACD}" srcOrd="0" destOrd="1" presId="urn:microsoft.com/office/officeart/2005/8/layout/hList2"/>
    <dgm:cxn modelId="{CC16148D-3852-43D0-8EAC-BF9144820C67}" srcId="{5B2115D8-4792-4E34-8260-84E749027E4B}" destId="{CA431844-8401-40A0-950C-7AE7F1CC5321}" srcOrd="4" destOrd="0" parTransId="{BAAF6162-7B10-40C4-A25C-C0EDD62E5408}" sibTransId="{4E9377F8-AB28-428E-A608-9D93CFDA7414}"/>
    <dgm:cxn modelId="{3C91368D-192A-4344-B474-D48B470CE430}" type="presOf" srcId="{67814F56-4F54-4596-A2C0-348B52097E41}" destId="{7B637BCA-B14B-49D0-AAF5-5B10FCD2DD0B}" srcOrd="0" destOrd="0" presId="urn:microsoft.com/office/officeart/2005/8/layout/hList2"/>
    <dgm:cxn modelId="{93211691-9A3A-43B8-94D8-EB4E257149B9}" srcId="{583E6881-A235-4CD3-96DA-729412876620}" destId="{CD456817-7A11-41FF-ADC1-F7F0CFBEE4FE}" srcOrd="4" destOrd="0" parTransId="{9B38896B-58A7-4AB0-B71F-E1806E74C2C6}" sibTransId="{42DA90F0-4E20-4B43-869E-61A01D664CD8}"/>
    <dgm:cxn modelId="{289D3291-2F17-4B80-AD95-799FC39A2B73}" srcId="{DA659ECD-A820-44D8-96B5-67D1BC0DE606}" destId="{0D000A47-2922-4E63-B2FF-34BA048AA7E9}" srcOrd="4" destOrd="0" parTransId="{003F807B-3A26-479C-837E-7D26EF2B6F69}" sibTransId="{F5A0AEA4-1266-4794-A425-59C9E4D773B5}"/>
    <dgm:cxn modelId="{9F5FAB91-1342-40CD-A4FD-78E5E581EF1E}" type="presOf" srcId="{A1E115DC-DE53-4DCA-B85D-42699C966BE2}" destId="{91098B02-B365-457F-86E0-6F3BB4D71B59}" srcOrd="0" destOrd="0" presId="urn:microsoft.com/office/officeart/2005/8/layout/hList2"/>
    <dgm:cxn modelId="{40360E95-7F8D-4B69-A38C-999DD6DA11B1}" type="presOf" srcId="{D0D75C6E-6084-4B60-A50C-7F0CFD335500}" destId="{F271AE3E-08B7-4222-B56D-B4C96ADF2ACD}" srcOrd="0" destOrd="0" presId="urn:microsoft.com/office/officeart/2005/8/layout/hList2"/>
    <dgm:cxn modelId="{AD0A579F-B81D-4D7E-B981-847401CC2F0F}" type="presOf" srcId="{D5E2E6E5-C2F9-49AF-9AF4-998F746F25AA}" destId="{91098B02-B365-457F-86E0-6F3BB4D71B59}" srcOrd="0" destOrd="4" presId="urn:microsoft.com/office/officeart/2005/8/layout/hList2"/>
    <dgm:cxn modelId="{105EDD9F-5973-4C73-B17C-7F688B475B73}" srcId="{0D000A47-2922-4E63-B2FF-34BA048AA7E9}" destId="{E5A5F778-1EBC-4772-A414-E7BDAC2535B6}" srcOrd="4" destOrd="0" parTransId="{74642111-BB78-4BD3-A807-15DC843791EB}" sibTransId="{D99FC8EB-5EDE-4D2F-8277-63A3E7687DC8}"/>
    <dgm:cxn modelId="{CC9024A0-FF93-4F7B-96D6-9E6E11852A0D}" type="presOf" srcId="{3D45A366-CDF4-48B3-96E4-4671D443A8BB}" destId="{A356288B-7C31-4610-8DF3-47332F2DA46D}" srcOrd="0" destOrd="2" presId="urn:microsoft.com/office/officeart/2005/8/layout/hList2"/>
    <dgm:cxn modelId="{7E4085A0-B4CA-4A9D-8ABE-E64C8944CA9F}" type="presOf" srcId="{5A680EA2-EE77-435E-B9A1-8B78B76F5A10}" destId="{7B637BCA-B14B-49D0-AAF5-5B10FCD2DD0B}" srcOrd="0" destOrd="2" presId="urn:microsoft.com/office/officeart/2005/8/layout/hList2"/>
    <dgm:cxn modelId="{415910A1-BB4F-4538-9A31-BF34D297E732}" srcId="{0D000A47-2922-4E63-B2FF-34BA048AA7E9}" destId="{27D3531B-5499-4253-93B6-4666493877A2}" srcOrd="3" destOrd="0" parTransId="{65347BC8-F77B-4D5B-B990-E42C2C1594EB}" sibTransId="{E6436A89-8264-46FB-9B63-D77E640FFC9A}"/>
    <dgm:cxn modelId="{8CF7E7A6-5FAF-4FE4-B39E-1AEC5A22B276}" srcId="{5B2115D8-4792-4E34-8260-84E749027E4B}" destId="{3D45A366-CDF4-48B3-96E4-4671D443A8BB}" srcOrd="2" destOrd="0" parTransId="{8DB51E5C-A12E-43E0-9C93-6599BF307326}" sibTransId="{8337B509-810E-49CC-B135-F563D85F7C21}"/>
    <dgm:cxn modelId="{4F244AAA-C019-4980-97F8-BC9AE9F2F227}" srcId="{0D000A47-2922-4E63-B2FF-34BA048AA7E9}" destId="{F2720F3D-6C14-4E12-8DF7-11699A421482}" srcOrd="1" destOrd="0" parTransId="{63CB23B8-6F84-42CA-8162-40910B15D4E0}" sibTransId="{4F4EB956-3849-455B-BACC-E47296ED70EC}"/>
    <dgm:cxn modelId="{AADBF9AB-753C-4B38-8FD9-F81DB3BADD76}" type="presOf" srcId="{9B2F8F1F-C01E-4009-B73A-B35BDCA71E65}" destId="{27A200C3-7561-4EFC-8159-72379BFFD01D}" srcOrd="0" destOrd="0" presId="urn:microsoft.com/office/officeart/2005/8/layout/hList2"/>
    <dgm:cxn modelId="{409CD2AC-472F-4163-8D73-F89B7ABB935F}" type="presOf" srcId="{0DC77E22-E733-484B-956F-99EB5A4BE5C6}" destId="{91098B02-B365-457F-86E0-6F3BB4D71B59}" srcOrd="0" destOrd="1" presId="urn:microsoft.com/office/officeart/2005/8/layout/hList2"/>
    <dgm:cxn modelId="{8997E7AE-06CF-462C-8676-BA42407D6A8D}" type="presOf" srcId="{0D000A47-2922-4E63-B2FF-34BA048AA7E9}" destId="{26247BF5-705F-4D41-868B-011E3719A3E3}" srcOrd="0" destOrd="0" presId="urn:microsoft.com/office/officeart/2005/8/layout/hList2"/>
    <dgm:cxn modelId="{FE256BB7-5D8C-413B-9965-1642B7758DEE}" srcId="{0A674481-CEF7-4E1E-B35C-C2EC0A187FB5}" destId="{A64BA600-B3F6-4C74-98E3-30B4AE03BF92}" srcOrd="1" destOrd="0" parTransId="{444760C2-C1B6-40D1-AA5A-E2B94CDEEB3F}" sibTransId="{F02EC450-D484-45E9-A432-68BA07FC0DFC}"/>
    <dgm:cxn modelId="{4D8725B8-4C12-4879-8798-C3B9FD9C6574}" srcId="{9B2F8F1F-C01E-4009-B73A-B35BDCA71E65}" destId="{0DC77E22-E733-484B-956F-99EB5A4BE5C6}" srcOrd="1" destOrd="0" parTransId="{1605061B-E351-4823-A3D4-2D59AF3B2A04}" sibTransId="{ED2D7B85-C4E3-4A55-A82E-6E35C43E0BB6}"/>
    <dgm:cxn modelId="{408CA1B8-8C21-4A2F-A936-D7FB8DDE081A}" srcId="{DA659ECD-A820-44D8-96B5-67D1BC0DE606}" destId="{0A674481-CEF7-4E1E-B35C-C2EC0A187FB5}" srcOrd="3" destOrd="0" parTransId="{A8A722B1-9D52-465D-8EA5-4C14A03F905F}" sibTransId="{E46DDEBE-318E-4D14-B422-1534831D552D}"/>
    <dgm:cxn modelId="{DFBCF8B8-D98C-41D4-9FFF-DA545E6165ED}" srcId="{0A674481-CEF7-4E1E-B35C-C2EC0A187FB5}" destId="{67814F56-4F54-4596-A2C0-348B52097E41}" srcOrd="0" destOrd="0" parTransId="{FE9C0252-20C9-4B01-A7E4-F088F4110825}" sibTransId="{44345441-84D0-4D54-9E85-C74C4ABB7C10}"/>
    <dgm:cxn modelId="{546C78BA-5AE9-4135-A7F3-514BFAAB2E9D}" srcId="{9B2F8F1F-C01E-4009-B73A-B35BDCA71E65}" destId="{1B977D62-2F2D-451E-AE08-E62B3BDEF160}" srcOrd="2" destOrd="0" parTransId="{986DA42B-73B6-4520-B112-B60DB9848332}" sibTransId="{5FE35756-FF59-499B-A36B-E5D071899169}"/>
    <dgm:cxn modelId="{1D5C83BB-706E-449A-A2C0-C65FBBAB60AF}" type="presOf" srcId="{E5A5F778-1EBC-4772-A414-E7BDAC2535B6}" destId="{691FF930-1DF6-4093-AC18-706A31B5E64E}" srcOrd="0" destOrd="4" presId="urn:microsoft.com/office/officeart/2005/8/layout/hList2"/>
    <dgm:cxn modelId="{325CD7C7-CE7B-4A06-A010-7433076B76F3}" srcId="{0D000A47-2922-4E63-B2FF-34BA048AA7E9}" destId="{F1050B66-1823-4C39-A931-34D6EFA05C39}" srcOrd="0" destOrd="0" parTransId="{C73938B4-967A-4DE7-A5C2-55094C96A355}" sibTransId="{E06D8E4C-5399-4D4F-AD63-4EE9B09D1077}"/>
    <dgm:cxn modelId="{246362D1-3C3B-4674-8243-FE9DB768070C}" type="presOf" srcId="{8B125EB2-CA5B-4E98-982A-B2905C21E321}" destId="{A356288B-7C31-4610-8DF3-47332F2DA46D}" srcOrd="0" destOrd="3" presId="urn:microsoft.com/office/officeart/2005/8/layout/hList2"/>
    <dgm:cxn modelId="{CFA6F4D2-5691-42A4-8839-8E9EDDE9EC58}" type="presOf" srcId="{5B2115D8-4792-4E34-8260-84E749027E4B}" destId="{132B3BB3-0822-46BE-A54E-ABE3574EBC51}" srcOrd="0" destOrd="0" presId="urn:microsoft.com/office/officeart/2005/8/layout/hList2"/>
    <dgm:cxn modelId="{4F7E83D5-A917-4EA2-803D-8FF6652683F9}" srcId="{0A674481-CEF7-4E1E-B35C-C2EC0A187FB5}" destId="{B40E8415-F60F-4886-8366-178C3C0A9BBB}" srcOrd="4" destOrd="0" parTransId="{768FCAB9-407A-438C-85C8-05605FDB9926}" sibTransId="{3F62718F-1EF4-4965-911F-030FF29FBA46}"/>
    <dgm:cxn modelId="{D16D61D6-C963-471D-8444-D2B969C14209}" type="presOf" srcId="{7666E06B-8F01-4809-A343-BED150749036}" destId="{A356288B-7C31-4610-8DF3-47332F2DA46D}" srcOrd="0" destOrd="1" presId="urn:microsoft.com/office/officeart/2005/8/layout/hList2"/>
    <dgm:cxn modelId="{985ACFDC-2F9E-4605-BE32-B0DA3A77C0CE}" type="presOf" srcId="{2ED416B5-4078-4CFA-AB9F-BC0D597528F8}" destId="{7B637BCA-B14B-49D0-AAF5-5B10FCD2DD0B}" srcOrd="0" destOrd="3" presId="urn:microsoft.com/office/officeart/2005/8/layout/hList2"/>
    <dgm:cxn modelId="{01F094DD-26EA-4221-B30A-AA004294B6BB}" type="presOf" srcId="{CA431844-8401-40A0-950C-7AE7F1CC5321}" destId="{A356288B-7C31-4610-8DF3-47332F2DA46D}" srcOrd="0" destOrd="4" presId="urn:microsoft.com/office/officeart/2005/8/layout/hList2"/>
    <dgm:cxn modelId="{8FF8F1DE-3142-411D-AF8E-B922982B019A}" srcId="{583E6881-A235-4CD3-96DA-729412876620}" destId="{0F8E8B90-E4B9-4168-ADBB-048E22966FBA}" srcOrd="1" destOrd="0" parTransId="{030CC178-9B8E-4301-A55C-50D8E6D8C0D0}" sibTransId="{BBFB956D-340D-43B4-9ED0-7A3C301B8686}"/>
    <dgm:cxn modelId="{519704DF-06C8-43BC-9E92-092E3BE2AF3D}" srcId="{0A674481-CEF7-4E1E-B35C-C2EC0A187FB5}" destId="{2ED416B5-4078-4CFA-AB9F-BC0D597528F8}" srcOrd="3" destOrd="0" parTransId="{BCDC6DFF-E22C-4A0B-BFEA-3F55B09D8F20}" sibTransId="{BB29AD40-F487-4113-92B1-99DE98DB7DDA}"/>
    <dgm:cxn modelId="{0E43BFE1-FD0A-492B-A1CB-BB16E93C7A8B}" type="presOf" srcId="{1B977D62-2F2D-451E-AE08-E62B3BDEF160}" destId="{91098B02-B365-457F-86E0-6F3BB4D71B59}" srcOrd="0" destOrd="2" presId="urn:microsoft.com/office/officeart/2005/8/layout/hList2"/>
    <dgm:cxn modelId="{E3601DE3-AD6E-4868-827E-FD5080606220}" type="presOf" srcId="{0A674481-CEF7-4E1E-B35C-C2EC0A187FB5}" destId="{7B2B4E4A-CE8E-42C3-8E61-78DAF4313A54}" srcOrd="0" destOrd="0" presId="urn:microsoft.com/office/officeart/2005/8/layout/hList2"/>
    <dgm:cxn modelId="{B0040CEF-DC0E-46F1-B161-CC2D2EBD6435}" srcId="{9B2F8F1F-C01E-4009-B73A-B35BDCA71E65}" destId="{D5E2E6E5-C2F9-49AF-9AF4-998F746F25AA}" srcOrd="4" destOrd="0" parTransId="{46E95843-606E-40E2-AD4D-179A37E9FDC8}" sibTransId="{4DD1B87D-A2D6-46A3-8B3D-F1D99C5DDDF7}"/>
    <dgm:cxn modelId="{3872BAF3-6E86-45FE-9DC7-274133F33EDB}" type="presOf" srcId="{EAC89A18-5000-40CA-9C53-ADFA0E6E232E}" destId="{691FF930-1DF6-4093-AC18-706A31B5E64E}" srcOrd="0" destOrd="2" presId="urn:microsoft.com/office/officeart/2005/8/layout/hList2"/>
    <dgm:cxn modelId="{744834F2-3B26-4F2B-9794-164B1A333786}" type="presParOf" srcId="{DDD05413-D728-4BC3-A8DA-07A87837C617}" destId="{B7B8D43B-3A0A-4CD3-8653-213E5B5BD5F8}" srcOrd="0" destOrd="0" presId="urn:microsoft.com/office/officeart/2005/8/layout/hList2"/>
    <dgm:cxn modelId="{1A61666D-1A0D-41B7-8CD8-75D046FCB3E0}" type="presParOf" srcId="{B7B8D43B-3A0A-4CD3-8653-213E5B5BD5F8}" destId="{1CF86D69-D96F-43A7-BC99-B441CD64928E}" srcOrd="0" destOrd="0" presId="urn:microsoft.com/office/officeart/2005/8/layout/hList2"/>
    <dgm:cxn modelId="{DF3806DB-C5CD-43CB-BB9B-CA1C50904A1B}" type="presParOf" srcId="{B7B8D43B-3A0A-4CD3-8653-213E5B5BD5F8}" destId="{A356288B-7C31-4610-8DF3-47332F2DA46D}" srcOrd="1" destOrd="0" presId="urn:microsoft.com/office/officeart/2005/8/layout/hList2"/>
    <dgm:cxn modelId="{323877D8-ABD4-4A6E-A28B-46226877ECAD}" type="presParOf" srcId="{B7B8D43B-3A0A-4CD3-8653-213E5B5BD5F8}" destId="{132B3BB3-0822-46BE-A54E-ABE3574EBC51}" srcOrd="2" destOrd="0" presId="urn:microsoft.com/office/officeart/2005/8/layout/hList2"/>
    <dgm:cxn modelId="{42FE5C9E-1870-4F91-A65A-C515166DB9E3}" type="presParOf" srcId="{DDD05413-D728-4BC3-A8DA-07A87837C617}" destId="{4776BBFC-F64C-4402-9016-DA6976C2E4BF}" srcOrd="1" destOrd="0" presId="urn:microsoft.com/office/officeart/2005/8/layout/hList2"/>
    <dgm:cxn modelId="{77933295-8DDA-4CC1-9409-2C7683FC3638}" type="presParOf" srcId="{DDD05413-D728-4BC3-A8DA-07A87837C617}" destId="{C877323C-8072-4FF7-AAED-60472DFE9CE1}" srcOrd="2" destOrd="0" presId="urn:microsoft.com/office/officeart/2005/8/layout/hList2"/>
    <dgm:cxn modelId="{462F9C53-D6D6-40C7-A859-E4D3E8B65F0D}" type="presParOf" srcId="{C877323C-8072-4FF7-AAED-60472DFE9CE1}" destId="{D19486E1-6BD9-4B6F-9B4E-F5D8026FFD0F}" srcOrd="0" destOrd="0" presId="urn:microsoft.com/office/officeart/2005/8/layout/hList2"/>
    <dgm:cxn modelId="{337902CE-4556-4AAB-A547-7A047332EB30}" type="presParOf" srcId="{C877323C-8072-4FF7-AAED-60472DFE9CE1}" destId="{91098B02-B365-457F-86E0-6F3BB4D71B59}" srcOrd="1" destOrd="0" presId="urn:microsoft.com/office/officeart/2005/8/layout/hList2"/>
    <dgm:cxn modelId="{FD1E8407-9E56-48D2-9EF3-AF829610623C}" type="presParOf" srcId="{C877323C-8072-4FF7-AAED-60472DFE9CE1}" destId="{27A200C3-7561-4EFC-8159-72379BFFD01D}" srcOrd="2" destOrd="0" presId="urn:microsoft.com/office/officeart/2005/8/layout/hList2"/>
    <dgm:cxn modelId="{4D59750D-6970-430A-80A4-03229E58965A}" type="presParOf" srcId="{DDD05413-D728-4BC3-A8DA-07A87837C617}" destId="{AC3E8981-FC33-4D21-BB43-95CC9B098E2A}" srcOrd="3" destOrd="0" presId="urn:microsoft.com/office/officeart/2005/8/layout/hList2"/>
    <dgm:cxn modelId="{1E303D73-7081-4F25-8444-62E2D8BF5C3B}" type="presParOf" srcId="{DDD05413-D728-4BC3-A8DA-07A87837C617}" destId="{16DE2AD7-6B9A-447B-A16F-9F2B442B150F}" srcOrd="4" destOrd="0" presId="urn:microsoft.com/office/officeart/2005/8/layout/hList2"/>
    <dgm:cxn modelId="{F6D07679-7A85-4D08-80A0-C1D16FA5D71B}" type="presParOf" srcId="{16DE2AD7-6B9A-447B-A16F-9F2B442B150F}" destId="{66BCEB94-D454-4AC0-A491-94FAA77A4602}" srcOrd="0" destOrd="0" presId="urn:microsoft.com/office/officeart/2005/8/layout/hList2"/>
    <dgm:cxn modelId="{62F46612-173C-4F76-A5F4-2D1AF9273069}" type="presParOf" srcId="{16DE2AD7-6B9A-447B-A16F-9F2B442B150F}" destId="{F271AE3E-08B7-4222-B56D-B4C96ADF2ACD}" srcOrd="1" destOrd="0" presId="urn:microsoft.com/office/officeart/2005/8/layout/hList2"/>
    <dgm:cxn modelId="{0E3DD0EA-EAB4-4CB3-B991-F0F2744384E2}" type="presParOf" srcId="{16DE2AD7-6B9A-447B-A16F-9F2B442B150F}" destId="{7305BAC5-8378-4C04-8317-93D6781C795C}" srcOrd="2" destOrd="0" presId="urn:microsoft.com/office/officeart/2005/8/layout/hList2"/>
    <dgm:cxn modelId="{308FBB8F-A1F3-42AA-9AD6-727103283505}" type="presParOf" srcId="{DDD05413-D728-4BC3-A8DA-07A87837C617}" destId="{84C63776-D7D8-436E-B7A6-66A09C8B37FF}" srcOrd="5" destOrd="0" presId="urn:microsoft.com/office/officeart/2005/8/layout/hList2"/>
    <dgm:cxn modelId="{F28F8ABC-B3AE-47A5-94DC-411BE3174051}" type="presParOf" srcId="{DDD05413-D728-4BC3-A8DA-07A87837C617}" destId="{F473D6A0-25DE-4609-82BB-F90A8F5F1854}" srcOrd="6" destOrd="0" presId="urn:microsoft.com/office/officeart/2005/8/layout/hList2"/>
    <dgm:cxn modelId="{4C89D6B1-08CA-499F-8A28-B6BBD34DEBB8}" type="presParOf" srcId="{F473D6A0-25DE-4609-82BB-F90A8F5F1854}" destId="{7E728D92-3DB6-4BA2-A956-B80D0ECD03FC}" srcOrd="0" destOrd="0" presId="urn:microsoft.com/office/officeart/2005/8/layout/hList2"/>
    <dgm:cxn modelId="{EF302C24-1154-4F6C-ADFD-D332E0D99ED5}" type="presParOf" srcId="{F473D6A0-25DE-4609-82BB-F90A8F5F1854}" destId="{7B637BCA-B14B-49D0-AAF5-5B10FCD2DD0B}" srcOrd="1" destOrd="0" presId="urn:microsoft.com/office/officeart/2005/8/layout/hList2"/>
    <dgm:cxn modelId="{6D7EFFE6-6332-4A98-948A-7ECAA09702EC}" type="presParOf" srcId="{F473D6A0-25DE-4609-82BB-F90A8F5F1854}" destId="{7B2B4E4A-CE8E-42C3-8E61-78DAF4313A54}" srcOrd="2" destOrd="0" presId="urn:microsoft.com/office/officeart/2005/8/layout/hList2"/>
    <dgm:cxn modelId="{37955E5F-ECFC-4E42-B3BC-6F9A70B8899B}" type="presParOf" srcId="{DDD05413-D728-4BC3-A8DA-07A87837C617}" destId="{37444CF4-FDB2-4CF0-87A4-E1636595077C}" srcOrd="7" destOrd="0" presId="urn:microsoft.com/office/officeart/2005/8/layout/hList2"/>
    <dgm:cxn modelId="{2AC485A1-F83E-4F18-9E7A-FF8DA35CB923}" type="presParOf" srcId="{DDD05413-D728-4BC3-A8DA-07A87837C617}" destId="{094CE439-2DF7-4A3B-B247-9E72E83EC6FC}" srcOrd="8" destOrd="0" presId="urn:microsoft.com/office/officeart/2005/8/layout/hList2"/>
    <dgm:cxn modelId="{EEA052DB-CF7D-414F-A957-F49BD63E074A}" type="presParOf" srcId="{094CE439-2DF7-4A3B-B247-9E72E83EC6FC}" destId="{2AB5CF9F-9F91-4031-B486-F8989414D9BA}" srcOrd="0" destOrd="0" presId="urn:microsoft.com/office/officeart/2005/8/layout/hList2"/>
    <dgm:cxn modelId="{6B154ADB-7EB1-4EFA-B2D1-954279F79651}" type="presParOf" srcId="{094CE439-2DF7-4A3B-B247-9E72E83EC6FC}" destId="{691FF930-1DF6-4093-AC18-706A31B5E64E}" srcOrd="1" destOrd="0" presId="urn:microsoft.com/office/officeart/2005/8/layout/hList2"/>
    <dgm:cxn modelId="{15A88BC0-9918-400A-A8B5-DA6557919DBD}" type="presParOf" srcId="{094CE439-2DF7-4A3B-B247-9E72E83EC6FC}" destId="{26247BF5-705F-4D41-868B-011E3719A3E3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A659ECD-A820-44D8-96B5-67D1BC0DE606}" type="doc">
      <dgm:prSet loTypeId="urn:microsoft.com/office/officeart/2005/8/layout/h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5B2115D8-4792-4E34-8260-84E749027E4B}">
      <dgm:prSet phldrT="[Text]"/>
      <dgm:spPr/>
      <dgm:t>
        <a:bodyPr/>
        <a:lstStyle/>
        <a:p>
          <a:r>
            <a:rPr lang="en-GB"/>
            <a:t>Literacy and Language</a:t>
          </a:r>
        </a:p>
      </dgm:t>
    </dgm:pt>
    <dgm:pt modelId="{673ADBB1-0A3A-44BA-8FD9-D6A6E88A3EF2}" type="parTrans" cxnId="{F5108E64-E7B4-4E9A-9629-F9CEBAE58B2E}">
      <dgm:prSet/>
      <dgm:spPr/>
      <dgm:t>
        <a:bodyPr/>
        <a:lstStyle/>
        <a:p>
          <a:endParaRPr lang="en-GB"/>
        </a:p>
      </dgm:t>
    </dgm:pt>
    <dgm:pt modelId="{E308AD84-6116-4C01-BC2F-5047C51A6701}" type="sibTrans" cxnId="{F5108E64-E7B4-4E9A-9629-F9CEBAE58B2E}">
      <dgm:prSet/>
      <dgm:spPr/>
      <dgm:t>
        <a:bodyPr/>
        <a:lstStyle/>
        <a:p>
          <a:endParaRPr lang="en-GB"/>
        </a:p>
      </dgm:t>
    </dgm:pt>
    <dgm:pt modelId="{0419F75C-29EC-46B1-8FBC-E60F737E3029}">
      <dgm:prSet phldrT="[Text]" custT="1"/>
      <dgm:spPr/>
      <dgm:t>
        <a:bodyPr/>
        <a:lstStyle/>
        <a:p>
          <a:r>
            <a:rPr lang="en-GB" sz="1600"/>
            <a:t>LIT 0-01c</a:t>
          </a:r>
        </a:p>
      </dgm:t>
    </dgm:pt>
    <dgm:pt modelId="{53980894-77A2-46D5-9858-C355C7E65F95}" type="parTrans" cxnId="{4DAE507F-0E85-406E-94F6-98E123852190}">
      <dgm:prSet/>
      <dgm:spPr/>
      <dgm:t>
        <a:bodyPr/>
        <a:lstStyle/>
        <a:p>
          <a:endParaRPr lang="en-GB"/>
        </a:p>
      </dgm:t>
    </dgm:pt>
    <dgm:pt modelId="{6C342E80-403B-45EC-A802-3C920A78C62E}" type="sibTrans" cxnId="{4DAE507F-0E85-406E-94F6-98E123852190}">
      <dgm:prSet/>
      <dgm:spPr/>
      <dgm:t>
        <a:bodyPr/>
        <a:lstStyle/>
        <a:p>
          <a:endParaRPr lang="en-GB"/>
        </a:p>
      </dgm:t>
    </dgm:pt>
    <dgm:pt modelId="{9B2F8F1F-C01E-4009-B73A-B35BDCA71E65}">
      <dgm:prSet phldrT="[Text]"/>
      <dgm:spPr/>
      <dgm:t>
        <a:bodyPr/>
        <a:lstStyle/>
        <a:p>
          <a:r>
            <a:rPr lang="en-GB"/>
            <a:t>Numeracy</a:t>
          </a:r>
        </a:p>
      </dgm:t>
    </dgm:pt>
    <dgm:pt modelId="{23EBC76E-2753-422A-A46B-697818D49BE1}" type="parTrans" cxnId="{F2CBFD77-859F-4C4A-A4DA-57A734E8863E}">
      <dgm:prSet/>
      <dgm:spPr/>
      <dgm:t>
        <a:bodyPr/>
        <a:lstStyle/>
        <a:p>
          <a:endParaRPr lang="en-GB"/>
        </a:p>
      </dgm:t>
    </dgm:pt>
    <dgm:pt modelId="{F9300210-8276-44BA-9EDD-E7291742C8D0}" type="sibTrans" cxnId="{F2CBFD77-859F-4C4A-A4DA-57A734E8863E}">
      <dgm:prSet/>
      <dgm:spPr/>
      <dgm:t>
        <a:bodyPr/>
        <a:lstStyle/>
        <a:p>
          <a:endParaRPr lang="en-GB"/>
        </a:p>
      </dgm:t>
    </dgm:pt>
    <dgm:pt modelId="{A1E115DC-DE53-4DCA-B85D-42699C966BE2}">
      <dgm:prSet phldrT="[Text]" custT="1"/>
      <dgm:spPr/>
      <dgm:t>
        <a:bodyPr/>
        <a:lstStyle/>
        <a:p>
          <a:r>
            <a:rPr lang="en-GB" sz="1600"/>
            <a:t>MNU 0-01a</a:t>
          </a:r>
        </a:p>
      </dgm:t>
    </dgm:pt>
    <dgm:pt modelId="{D3367953-F95B-4F6F-94B3-F8C59A589B2F}" type="parTrans" cxnId="{C0F95268-92EA-4D19-B905-ACDF1F2EB290}">
      <dgm:prSet/>
      <dgm:spPr/>
      <dgm:t>
        <a:bodyPr/>
        <a:lstStyle/>
        <a:p>
          <a:endParaRPr lang="en-GB"/>
        </a:p>
      </dgm:t>
    </dgm:pt>
    <dgm:pt modelId="{E1EEC483-2BBD-490E-85D6-FEC4DAB57166}" type="sibTrans" cxnId="{C0F95268-92EA-4D19-B905-ACDF1F2EB290}">
      <dgm:prSet/>
      <dgm:spPr/>
      <dgm:t>
        <a:bodyPr/>
        <a:lstStyle/>
        <a:p>
          <a:endParaRPr lang="en-GB"/>
        </a:p>
      </dgm:t>
    </dgm:pt>
    <dgm:pt modelId="{583E6881-A235-4CD3-96DA-729412876620}">
      <dgm:prSet phldrT="[Text]"/>
      <dgm:spPr/>
      <dgm:t>
        <a:bodyPr/>
        <a:lstStyle/>
        <a:p>
          <a:r>
            <a:rPr lang="en-GB"/>
            <a:t>Expressive Arts</a:t>
          </a:r>
        </a:p>
      </dgm:t>
    </dgm:pt>
    <dgm:pt modelId="{E4808AEF-2450-40B1-9342-45AB4B058A57}" type="parTrans" cxnId="{3F4A2D3F-BE80-43E4-AD8F-64B187BF315E}">
      <dgm:prSet/>
      <dgm:spPr/>
      <dgm:t>
        <a:bodyPr/>
        <a:lstStyle/>
        <a:p>
          <a:endParaRPr lang="en-GB"/>
        </a:p>
      </dgm:t>
    </dgm:pt>
    <dgm:pt modelId="{FFE6C456-2F24-4152-9C62-859F17503D40}" type="sibTrans" cxnId="{3F4A2D3F-BE80-43E4-AD8F-64B187BF315E}">
      <dgm:prSet/>
      <dgm:spPr/>
      <dgm:t>
        <a:bodyPr/>
        <a:lstStyle/>
        <a:p>
          <a:endParaRPr lang="en-GB"/>
        </a:p>
      </dgm:t>
    </dgm:pt>
    <dgm:pt modelId="{0D000A47-2922-4E63-B2FF-34BA048AA7E9}">
      <dgm:prSet phldrT="[Text]"/>
      <dgm:spPr/>
      <dgm:t>
        <a:bodyPr/>
        <a:lstStyle/>
        <a:p>
          <a:r>
            <a:rPr lang="en-GB"/>
            <a:t>Health and Wellbeing</a:t>
          </a:r>
        </a:p>
      </dgm:t>
    </dgm:pt>
    <dgm:pt modelId="{003F807B-3A26-479C-837E-7D26EF2B6F69}" type="parTrans" cxnId="{289D3291-2F17-4B80-AD95-799FC39A2B73}">
      <dgm:prSet/>
      <dgm:spPr/>
      <dgm:t>
        <a:bodyPr/>
        <a:lstStyle/>
        <a:p>
          <a:endParaRPr lang="en-GB"/>
        </a:p>
      </dgm:t>
    </dgm:pt>
    <dgm:pt modelId="{F5A0AEA4-1266-4794-A425-59C9E4D773B5}" type="sibTrans" cxnId="{289D3291-2F17-4B80-AD95-799FC39A2B73}">
      <dgm:prSet/>
      <dgm:spPr/>
      <dgm:t>
        <a:bodyPr/>
        <a:lstStyle/>
        <a:p>
          <a:endParaRPr lang="en-GB"/>
        </a:p>
      </dgm:t>
    </dgm:pt>
    <dgm:pt modelId="{67814F56-4F54-4596-A2C0-348B52097E41}">
      <dgm:prSet phldrT="[Text]" custT="1"/>
      <dgm:spPr/>
      <dgm:t>
        <a:bodyPr/>
        <a:lstStyle/>
        <a:p>
          <a:r>
            <a:rPr lang="en-GB" sz="1600"/>
            <a:t>SCN 0-01a</a:t>
          </a:r>
        </a:p>
      </dgm:t>
    </dgm:pt>
    <dgm:pt modelId="{FE9C0252-20C9-4B01-A7E4-F088F4110825}" type="parTrans" cxnId="{DFBCF8B8-D98C-41D4-9FFF-DA545E6165ED}">
      <dgm:prSet/>
      <dgm:spPr/>
      <dgm:t>
        <a:bodyPr/>
        <a:lstStyle/>
        <a:p>
          <a:endParaRPr lang="en-GB"/>
        </a:p>
      </dgm:t>
    </dgm:pt>
    <dgm:pt modelId="{44345441-84D0-4D54-9E85-C74C4ABB7C10}" type="sibTrans" cxnId="{DFBCF8B8-D98C-41D4-9FFF-DA545E6165ED}">
      <dgm:prSet/>
      <dgm:spPr/>
      <dgm:t>
        <a:bodyPr/>
        <a:lstStyle/>
        <a:p>
          <a:endParaRPr lang="en-GB"/>
        </a:p>
      </dgm:t>
    </dgm:pt>
    <dgm:pt modelId="{0A674481-CEF7-4E1E-B35C-C2EC0A187FB5}">
      <dgm:prSet phldrT="[Text]"/>
      <dgm:spPr/>
      <dgm:t>
        <a:bodyPr/>
        <a:lstStyle/>
        <a:p>
          <a:r>
            <a:rPr lang="en-GB"/>
            <a:t>Science and Social Studies</a:t>
          </a:r>
        </a:p>
      </dgm:t>
    </dgm:pt>
    <dgm:pt modelId="{A8A722B1-9D52-465D-8EA5-4C14A03F905F}" type="parTrans" cxnId="{408CA1B8-8C21-4A2F-A936-D7FB8DDE081A}">
      <dgm:prSet/>
      <dgm:spPr/>
      <dgm:t>
        <a:bodyPr/>
        <a:lstStyle/>
        <a:p>
          <a:endParaRPr lang="en-GB"/>
        </a:p>
      </dgm:t>
    </dgm:pt>
    <dgm:pt modelId="{E46DDEBE-318E-4D14-B422-1534831D552D}" type="sibTrans" cxnId="{408CA1B8-8C21-4A2F-A936-D7FB8DDE081A}">
      <dgm:prSet/>
      <dgm:spPr/>
      <dgm:t>
        <a:bodyPr/>
        <a:lstStyle/>
        <a:p>
          <a:endParaRPr lang="en-GB"/>
        </a:p>
      </dgm:t>
    </dgm:pt>
    <dgm:pt modelId="{7BF13DA4-4B1B-445B-83A6-161937C5D783}">
      <dgm:prSet phldrT="[Text]"/>
      <dgm:spPr/>
      <dgm:t>
        <a:bodyPr/>
        <a:lstStyle/>
        <a:p>
          <a:endParaRPr lang="en-GB" sz="1900">
            <a:solidFill>
              <a:schemeClr val="tx1"/>
            </a:solidFill>
          </a:endParaRPr>
        </a:p>
      </dgm:t>
    </dgm:pt>
    <dgm:pt modelId="{370BD8E4-6BEA-4625-A261-7E839F1DF232}" type="parTrans" cxnId="{D8B70102-7E7D-4DD5-89A4-75503EAAD168}">
      <dgm:prSet/>
      <dgm:spPr/>
      <dgm:t>
        <a:bodyPr/>
        <a:lstStyle/>
        <a:p>
          <a:endParaRPr lang="en-GB"/>
        </a:p>
      </dgm:t>
    </dgm:pt>
    <dgm:pt modelId="{C9722E84-993B-498F-9541-B578010F0BEE}" type="sibTrans" cxnId="{D8B70102-7E7D-4DD5-89A4-75503EAAD168}">
      <dgm:prSet/>
      <dgm:spPr/>
      <dgm:t>
        <a:bodyPr/>
        <a:lstStyle/>
        <a:p>
          <a:endParaRPr lang="en-GB"/>
        </a:p>
      </dgm:t>
    </dgm:pt>
    <dgm:pt modelId="{F1050B66-1823-4C39-A931-34D6EFA05C39}">
      <dgm:prSet phldrT="[Text]" custT="1"/>
      <dgm:spPr/>
      <dgm:t>
        <a:bodyPr/>
        <a:lstStyle/>
        <a:p>
          <a:r>
            <a:rPr lang="en-GB" sz="1600"/>
            <a:t>HWB 0-27a</a:t>
          </a:r>
        </a:p>
      </dgm:t>
    </dgm:pt>
    <dgm:pt modelId="{C73938B4-967A-4DE7-A5C2-55094C96A355}" type="parTrans" cxnId="{325CD7C7-CE7B-4A06-A010-7433076B76F3}">
      <dgm:prSet/>
      <dgm:spPr/>
      <dgm:t>
        <a:bodyPr/>
        <a:lstStyle/>
        <a:p>
          <a:endParaRPr lang="en-GB"/>
        </a:p>
      </dgm:t>
    </dgm:pt>
    <dgm:pt modelId="{E06D8E4C-5399-4D4F-AD63-4EE9B09D1077}" type="sibTrans" cxnId="{325CD7C7-CE7B-4A06-A010-7433076B76F3}">
      <dgm:prSet/>
      <dgm:spPr/>
      <dgm:t>
        <a:bodyPr/>
        <a:lstStyle/>
        <a:p>
          <a:endParaRPr lang="en-GB"/>
        </a:p>
      </dgm:t>
    </dgm:pt>
    <dgm:pt modelId="{E5A5F778-1EBC-4772-A414-E7BDAC2535B6}">
      <dgm:prSet phldrT="[Text]"/>
      <dgm:spPr/>
      <dgm:t>
        <a:bodyPr/>
        <a:lstStyle/>
        <a:p>
          <a:endParaRPr lang="en-GB" sz="2300"/>
        </a:p>
      </dgm:t>
    </dgm:pt>
    <dgm:pt modelId="{74642111-BB78-4BD3-A807-15DC843791EB}" type="parTrans" cxnId="{105EDD9F-5973-4C73-B17C-7F688B475B73}">
      <dgm:prSet/>
      <dgm:spPr/>
      <dgm:t>
        <a:bodyPr/>
        <a:lstStyle/>
        <a:p>
          <a:endParaRPr lang="en-GB"/>
        </a:p>
      </dgm:t>
    </dgm:pt>
    <dgm:pt modelId="{D99FC8EB-5EDE-4D2F-8277-63A3E7687DC8}" type="sibTrans" cxnId="{105EDD9F-5973-4C73-B17C-7F688B475B73}">
      <dgm:prSet/>
      <dgm:spPr/>
      <dgm:t>
        <a:bodyPr/>
        <a:lstStyle/>
        <a:p>
          <a:endParaRPr lang="en-GB"/>
        </a:p>
      </dgm:t>
    </dgm:pt>
    <dgm:pt modelId="{CD456817-7A11-41FF-ADC1-F7F0CFBEE4FE}">
      <dgm:prSet phldrT="[Text]"/>
      <dgm:spPr/>
      <dgm:t>
        <a:bodyPr/>
        <a:lstStyle/>
        <a:p>
          <a:endParaRPr lang="en-GB" sz="1900">
            <a:solidFill>
              <a:schemeClr val="tx1"/>
            </a:solidFill>
          </a:endParaRPr>
        </a:p>
      </dgm:t>
    </dgm:pt>
    <dgm:pt modelId="{9B38896B-58A7-4AB0-B71F-E1806E74C2C6}" type="parTrans" cxnId="{93211691-9A3A-43B8-94D8-EB4E257149B9}">
      <dgm:prSet/>
      <dgm:spPr/>
      <dgm:t>
        <a:bodyPr/>
        <a:lstStyle/>
        <a:p>
          <a:endParaRPr lang="en-GB"/>
        </a:p>
      </dgm:t>
    </dgm:pt>
    <dgm:pt modelId="{42DA90F0-4E20-4B43-869E-61A01D664CD8}" type="sibTrans" cxnId="{93211691-9A3A-43B8-94D8-EB4E257149B9}">
      <dgm:prSet/>
      <dgm:spPr/>
      <dgm:t>
        <a:bodyPr/>
        <a:lstStyle/>
        <a:p>
          <a:endParaRPr lang="en-GB"/>
        </a:p>
      </dgm:t>
    </dgm:pt>
    <dgm:pt modelId="{6EAC6D4D-394B-412A-A82B-A96E43D1C74C}">
      <dgm:prSet phldrT="[Text]" custT="1"/>
      <dgm:spPr/>
      <dgm:t>
        <a:bodyPr/>
        <a:lstStyle/>
        <a:p>
          <a:r>
            <a:rPr lang="en-GB" sz="1600"/>
            <a:t>EXA 0-02a</a:t>
          </a:r>
        </a:p>
      </dgm:t>
    </dgm:pt>
    <dgm:pt modelId="{EFE66361-916F-4490-B4F7-8A431B060133}" type="parTrans" cxnId="{59A70B27-AA8E-4506-B7BC-7168436E4D35}">
      <dgm:prSet/>
      <dgm:spPr/>
      <dgm:t>
        <a:bodyPr/>
        <a:lstStyle/>
        <a:p>
          <a:endParaRPr lang="en-GB"/>
        </a:p>
      </dgm:t>
    </dgm:pt>
    <dgm:pt modelId="{49638B74-0328-4BC7-B568-7C07FFC3EE9A}" type="sibTrans" cxnId="{59A70B27-AA8E-4506-B7BC-7168436E4D35}">
      <dgm:prSet/>
      <dgm:spPr/>
      <dgm:t>
        <a:bodyPr/>
        <a:lstStyle/>
        <a:p>
          <a:endParaRPr lang="en-GB"/>
        </a:p>
      </dgm:t>
    </dgm:pt>
    <dgm:pt modelId="{6884B351-B73B-40FD-A082-A21E95815F63}">
      <dgm:prSet phldrT="[Text]" custT="1"/>
      <dgm:spPr/>
      <dgm:t>
        <a:bodyPr/>
        <a:lstStyle/>
        <a:p>
          <a:r>
            <a:rPr lang="en-GB" sz="1600"/>
            <a:t>LIT 0-04a</a:t>
          </a:r>
        </a:p>
      </dgm:t>
    </dgm:pt>
    <dgm:pt modelId="{F6A0A73E-0183-4CAC-8F46-E6F4ECAF5FA9}" type="parTrans" cxnId="{9AFAD505-A928-423E-B66C-293E499FC7D1}">
      <dgm:prSet/>
      <dgm:spPr/>
      <dgm:t>
        <a:bodyPr/>
        <a:lstStyle/>
        <a:p>
          <a:endParaRPr lang="en-GB"/>
        </a:p>
      </dgm:t>
    </dgm:pt>
    <dgm:pt modelId="{241FE90E-69FE-415D-BA58-74E9D002A9BE}" type="sibTrans" cxnId="{9AFAD505-A928-423E-B66C-293E499FC7D1}">
      <dgm:prSet/>
      <dgm:spPr/>
      <dgm:t>
        <a:bodyPr/>
        <a:lstStyle/>
        <a:p>
          <a:endParaRPr lang="en-GB"/>
        </a:p>
      </dgm:t>
    </dgm:pt>
    <dgm:pt modelId="{F01C1DC4-B467-48C7-91D6-3C17D07CB5FA}">
      <dgm:prSet phldrT="[Text]" custT="1"/>
      <dgm:spPr/>
      <dgm:t>
        <a:bodyPr/>
        <a:lstStyle/>
        <a:p>
          <a:r>
            <a:rPr lang="en-GB" sz="1600"/>
            <a:t>LIT 0-09b/LIT 0-31a</a:t>
          </a:r>
        </a:p>
      </dgm:t>
    </dgm:pt>
    <dgm:pt modelId="{E8E8173C-A67A-4070-B64C-7B091541B97C}" type="parTrans" cxnId="{20EC77E3-4AD0-45C0-82CB-BB23BA1BDBA8}">
      <dgm:prSet/>
      <dgm:spPr/>
      <dgm:t>
        <a:bodyPr/>
        <a:lstStyle/>
        <a:p>
          <a:endParaRPr lang="en-GB"/>
        </a:p>
      </dgm:t>
    </dgm:pt>
    <dgm:pt modelId="{520BE980-5BA5-4A06-9268-F4D05B12FAB9}" type="sibTrans" cxnId="{20EC77E3-4AD0-45C0-82CB-BB23BA1BDBA8}">
      <dgm:prSet/>
      <dgm:spPr/>
      <dgm:t>
        <a:bodyPr/>
        <a:lstStyle/>
        <a:p>
          <a:endParaRPr lang="en-GB"/>
        </a:p>
      </dgm:t>
    </dgm:pt>
    <dgm:pt modelId="{2090AA09-5E54-4212-8192-A8849DB9C2A7}">
      <dgm:prSet phldrT="[Text]" custT="1"/>
      <dgm:spPr/>
      <dgm:t>
        <a:bodyPr/>
        <a:lstStyle/>
        <a:p>
          <a:r>
            <a:rPr lang="en-GB" sz="1600"/>
            <a:t>LIT 0-07a/LIT 0-016a/ENG 0-17a</a:t>
          </a:r>
        </a:p>
      </dgm:t>
    </dgm:pt>
    <dgm:pt modelId="{65E5361F-C6B1-4322-A880-7CDF813E3D29}" type="parTrans" cxnId="{C3631DAA-47C4-4097-8F93-8B05F73C71E4}">
      <dgm:prSet/>
      <dgm:spPr/>
      <dgm:t>
        <a:bodyPr/>
        <a:lstStyle/>
        <a:p>
          <a:endParaRPr lang="en-GB"/>
        </a:p>
      </dgm:t>
    </dgm:pt>
    <dgm:pt modelId="{F88B637B-E0A9-4E2E-807A-6BFE428482E4}" type="sibTrans" cxnId="{C3631DAA-47C4-4097-8F93-8B05F73C71E4}">
      <dgm:prSet/>
      <dgm:spPr/>
      <dgm:t>
        <a:bodyPr/>
        <a:lstStyle/>
        <a:p>
          <a:endParaRPr lang="en-GB"/>
        </a:p>
      </dgm:t>
    </dgm:pt>
    <dgm:pt modelId="{8DA6A460-7E32-4573-A81D-24227E593007}">
      <dgm:prSet phldrT="[Text]" custT="1"/>
      <dgm:spPr/>
      <dgm:t>
        <a:bodyPr/>
        <a:lstStyle/>
        <a:p>
          <a:r>
            <a:rPr lang="en-GB" sz="1600"/>
            <a:t>LIT 0-19a</a:t>
          </a:r>
        </a:p>
      </dgm:t>
    </dgm:pt>
    <dgm:pt modelId="{C08FA746-C04E-48F7-B153-8CFD2CE26C73}" type="parTrans" cxnId="{2D15EDEB-D134-49A3-9684-4B310F2A11C7}">
      <dgm:prSet/>
      <dgm:spPr/>
      <dgm:t>
        <a:bodyPr/>
        <a:lstStyle/>
        <a:p>
          <a:endParaRPr lang="en-GB"/>
        </a:p>
      </dgm:t>
    </dgm:pt>
    <dgm:pt modelId="{0460F38F-C5B1-4988-88B2-4E5A38E2C2DF}" type="sibTrans" cxnId="{2D15EDEB-D134-49A3-9684-4B310F2A11C7}">
      <dgm:prSet/>
      <dgm:spPr/>
      <dgm:t>
        <a:bodyPr/>
        <a:lstStyle/>
        <a:p>
          <a:endParaRPr lang="en-GB"/>
        </a:p>
      </dgm:t>
    </dgm:pt>
    <dgm:pt modelId="{64571E04-AE4F-49D7-BAAA-085D05DAE20D}">
      <dgm:prSet phldrT="[Text]" custT="1"/>
      <dgm:spPr/>
      <dgm:t>
        <a:bodyPr/>
        <a:lstStyle/>
        <a:p>
          <a:r>
            <a:rPr lang="en-GB" sz="1600"/>
            <a:t>MNU 0-03a</a:t>
          </a:r>
        </a:p>
      </dgm:t>
    </dgm:pt>
    <dgm:pt modelId="{DF1147A9-418A-409E-BC49-92498A950584}" type="parTrans" cxnId="{52ADF875-A7B6-4C80-96E8-A0B34D302033}">
      <dgm:prSet/>
      <dgm:spPr/>
      <dgm:t>
        <a:bodyPr/>
        <a:lstStyle/>
        <a:p>
          <a:endParaRPr lang="en-GB"/>
        </a:p>
      </dgm:t>
    </dgm:pt>
    <dgm:pt modelId="{9F15FFB9-AFC0-444B-A059-22BBB9E42FBE}" type="sibTrans" cxnId="{52ADF875-A7B6-4C80-96E8-A0B34D302033}">
      <dgm:prSet/>
      <dgm:spPr/>
      <dgm:t>
        <a:bodyPr/>
        <a:lstStyle/>
        <a:p>
          <a:endParaRPr lang="en-GB"/>
        </a:p>
      </dgm:t>
    </dgm:pt>
    <dgm:pt modelId="{70A7F1E1-9E65-42A6-A7F4-2657F9177DE8}">
      <dgm:prSet phldrT="[Text]" custT="1"/>
      <dgm:spPr/>
      <dgm:t>
        <a:bodyPr/>
        <a:lstStyle/>
        <a:p>
          <a:r>
            <a:rPr lang="en-GB" sz="1600"/>
            <a:t>MNU 0-11a</a:t>
          </a:r>
        </a:p>
      </dgm:t>
    </dgm:pt>
    <dgm:pt modelId="{B0B307FE-664F-4E64-8742-E0D9651B916E}" type="parTrans" cxnId="{7EBE0FCE-8B29-4ECC-85F1-3BE93C09EA07}">
      <dgm:prSet/>
      <dgm:spPr/>
      <dgm:t>
        <a:bodyPr/>
        <a:lstStyle/>
        <a:p>
          <a:endParaRPr lang="en-GB"/>
        </a:p>
      </dgm:t>
    </dgm:pt>
    <dgm:pt modelId="{174360D6-7A48-427A-83F4-6ABB4EB30D94}" type="sibTrans" cxnId="{7EBE0FCE-8B29-4ECC-85F1-3BE93C09EA07}">
      <dgm:prSet/>
      <dgm:spPr/>
      <dgm:t>
        <a:bodyPr/>
        <a:lstStyle/>
        <a:p>
          <a:endParaRPr lang="en-GB"/>
        </a:p>
      </dgm:t>
    </dgm:pt>
    <dgm:pt modelId="{AACEB5C8-2478-4BBA-B9E3-5C5F84619CE6}">
      <dgm:prSet phldrT="[Text]" custT="1"/>
      <dgm:spPr/>
      <dgm:t>
        <a:bodyPr/>
        <a:lstStyle/>
        <a:p>
          <a:r>
            <a:rPr lang="en-GB" sz="1600"/>
            <a:t>MTH 0-19a</a:t>
          </a:r>
        </a:p>
      </dgm:t>
    </dgm:pt>
    <dgm:pt modelId="{D844EE2A-3FF0-4FE7-A519-64641D617E96}" type="parTrans" cxnId="{61E2A1FD-3C5F-4F53-9230-5395B48C4936}">
      <dgm:prSet/>
      <dgm:spPr/>
      <dgm:t>
        <a:bodyPr/>
        <a:lstStyle/>
        <a:p>
          <a:endParaRPr lang="en-GB"/>
        </a:p>
      </dgm:t>
    </dgm:pt>
    <dgm:pt modelId="{6C6E8CDA-C4D6-4CE3-AEE5-F136B786782B}" type="sibTrans" cxnId="{61E2A1FD-3C5F-4F53-9230-5395B48C4936}">
      <dgm:prSet/>
      <dgm:spPr/>
      <dgm:t>
        <a:bodyPr/>
        <a:lstStyle/>
        <a:p>
          <a:endParaRPr lang="en-GB"/>
        </a:p>
      </dgm:t>
    </dgm:pt>
    <dgm:pt modelId="{2B1AF7F1-0361-46B5-96DA-C82F8E4B3662}">
      <dgm:prSet phldrT="[Text]" custT="1"/>
      <dgm:spPr/>
      <dgm:t>
        <a:bodyPr/>
        <a:lstStyle/>
        <a:p>
          <a:r>
            <a:rPr lang="en-GB" sz="1600"/>
            <a:t>HWB 0-51a</a:t>
          </a:r>
        </a:p>
      </dgm:t>
    </dgm:pt>
    <dgm:pt modelId="{3376FFEF-B751-4082-85FC-D9E9B3086770}" type="parTrans" cxnId="{1153B565-A942-4FD8-8E58-B97A9169CD8E}">
      <dgm:prSet/>
      <dgm:spPr/>
      <dgm:t>
        <a:bodyPr/>
        <a:lstStyle/>
        <a:p>
          <a:endParaRPr lang="en-GB"/>
        </a:p>
      </dgm:t>
    </dgm:pt>
    <dgm:pt modelId="{1534B5DD-8C34-4184-B693-E5926F0E02B6}" type="sibTrans" cxnId="{1153B565-A942-4FD8-8E58-B97A9169CD8E}">
      <dgm:prSet/>
      <dgm:spPr/>
      <dgm:t>
        <a:bodyPr/>
        <a:lstStyle/>
        <a:p>
          <a:endParaRPr lang="en-GB"/>
        </a:p>
      </dgm:t>
    </dgm:pt>
    <dgm:pt modelId="{2BBDA6D9-A554-429A-8B81-40F1E4148668}">
      <dgm:prSet phldrT="[Text]" custT="1"/>
      <dgm:spPr/>
      <dgm:t>
        <a:bodyPr/>
        <a:lstStyle/>
        <a:p>
          <a:r>
            <a:rPr lang="en-GB" sz="1600"/>
            <a:t>EXA0-04a</a:t>
          </a:r>
        </a:p>
      </dgm:t>
    </dgm:pt>
    <dgm:pt modelId="{405C71AB-1CC2-4352-A3A5-8C0C7D5F0C4E}" type="parTrans" cxnId="{83A227F3-0112-4DB0-B79D-AE2CED067FD9}">
      <dgm:prSet/>
      <dgm:spPr/>
      <dgm:t>
        <a:bodyPr/>
        <a:lstStyle/>
        <a:p>
          <a:endParaRPr lang="en-GB"/>
        </a:p>
      </dgm:t>
    </dgm:pt>
    <dgm:pt modelId="{0390D476-B5AE-434F-AE77-B99F47C90922}" type="sibTrans" cxnId="{83A227F3-0112-4DB0-B79D-AE2CED067FD9}">
      <dgm:prSet/>
      <dgm:spPr/>
      <dgm:t>
        <a:bodyPr/>
        <a:lstStyle/>
        <a:p>
          <a:endParaRPr lang="en-GB"/>
        </a:p>
      </dgm:t>
    </dgm:pt>
    <dgm:pt modelId="{82E355DE-D91D-45B6-97FA-158717141041}">
      <dgm:prSet phldrT="[Text]" custT="1"/>
      <dgm:spPr/>
      <dgm:t>
        <a:bodyPr/>
        <a:lstStyle/>
        <a:p>
          <a:r>
            <a:rPr lang="en-GB" sz="1600"/>
            <a:t>EXA 0-05a</a:t>
          </a:r>
        </a:p>
      </dgm:t>
    </dgm:pt>
    <dgm:pt modelId="{97C03423-9F86-4432-9CD2-84DA8E1EC53D}" type="parTrans" cxnId="{57382B78-14A3-4685-9E84-59763103A483}">
      <dgm:prSet/>
      <dgm:spPr/>
      <dgm:t>
        <a:bodyPr/>
        <a:lstStyle/>
        <a:p>
          <a:endParaRPr lang="en-GB"/>
        </a:p>
      </dgm:t>
    </dgm:pt>
    <dgm:pt modelId="{F7CCE062-544F-4144-809F-66066ACD4DA9}" type="sibTrans" cxnId="{57382B78-14A3-4685-9E84-59763103A483}">
      <dgm:prSet/>
      <dgm:spPr/>
      <dgm:t>
        <a:bodyPr/>
        <a:lstStyle/>
        <a:p>
          <a:endParaRPr lang="en-GB"/>
        </a:p>
      </dgm:t>
    </dgm:pt>
    <dgm:pt modelId="{A6B06449-0E6B-4621-B260-A02E7C4C68CF}">
      <dgm:prSet phldrT="[Text]" custT="1"/>
      <dgm:spPr/>
      <dgm:t>
        <a:bodyPr/>
        <a:lstStyle/>
        <a:p>
          <a:r>
            <a:rPr lang="en-GB" sz="1600"/>
            <a:t>EXA 0-08a</a:t>
          </a:r>
        </a:p>
      </dgm:t>
    </dgm:pt>
    <dgm:pt modelId="{1B5BE887-CADB-4BBC-A4B9-BCE899D71B7F}" type="parTrans" cxnId="{417FB84A-C77C-4112-BC99-53307FC5B372}">
      <dgm:prSet/>
      <dgm:spPr/>
      <dgm:t>
        <a:bodyPr/>
        <a:lstStyle/>
        <a:p>
          <a:endParaRPr lang="en-GB"/>
        </a:p>
      </dgm:t>
    </dgm:pt>
    <dgm:pt modelId="{1FD22074-5923-4A84-B0BE-02D8B0D9ACA1}" type="sibTrans" cxnId="{417FB84A-C77C-4112-BC99-53307FC5B372}">
      <dgm:prSet/>
      <dgm:spPr/>
      <dgm:t>
        <a:bodyPr/>
        <a:lstStyle/>
        <a:p>
          <a:endParaRPr lang="en-GB"/>
        </a:p>
      </dgm:t>
    </dgm:pt>
    <dgm:pt modelId="{E943358F-1A67-4202-9865-F183BF351A79}">
      <dgm:prSet phldrT="[Text]" custT="1"/>
      <dgm:spPr/>
      <dgm:t>
        <a:bodyPr/>
        <a:lstStyle/>
        <a:p>
          <a:r>
            <a:rPr lang="en-GB" sz="1600"/>
            <a:t>SCN 0-20a</a:t>
          </a:r>
        </a:p>
      </dgm:t>
    </dgm:pt>
    <dgm:pt modelId="{FE425450-592C-4421-ADD1-097E814E9E62}" type="parTrans" cxnId="{857B700E-442F-492E-BE67-1318C958FB8A}">
      <dgm:prSet/>
      <dgm:spPr/>
      <dgm:t>
        <a:bodyPr/>
        <a:lstStyle/>
        <a:p>
          <a:endParaRPr lang="en-GB"/>
        </a:p>
      </dgm:t>
    </dgm:pt>
    <dgm:pt modelId="{377C4C17-5228-479B-A560-13C0FD82F86A}" type="sibTrans" cxnId="{857B700E-442F-492E-BE67-1318C958FB8A}">
      <dgm:prSet/>
      <dgm:spPr/>
      <dgm:t>
        <a:bodyPr/>
        <a:lstStyle/>
        <a:p>
          <a:endParaRPr lang="en-GB"/>
        </a:p>
      </dgm:t>
    </dgm:pt>
    <dgm:pt modelId="{0A8157ED-5C09-4CAA-A0B8-280660C20B0C}">
      <dgm:prSet phldrT="[Text]" custT="1"/>
      <dgm:spPr/>
      <dgm:t>
        <a:bodyPr/>
        <a:lstStyle/>
        <a:p>
          <a:r>
            <a:rPr lang="en-GB" sz="1600"/>
            <a:t>SOC 0-09a</a:t>
          </a:r>
        </a:p>
      </dgm:t>
    </dgm:pt>
    <dgm:pt modelId="{4CCEA3BD-08F0-4914-A7C7-A79158357F80}" type="parTrans" cxnId="{3CA0502C-0D9A-4744-A2EB-D53422BFCC37}">
      <dgm:prSet/>
      <dgm:spPr/>
      <dgm:t>
        <a:bodyPr/>
        <a:lstStyle/>
        <a:p>
          <a:endParaRPr lang="en-GB"/>
        </a:p>
      </dgm:t>
    </dgm:pt>
    <dgm:pt modelId="{148BC7DF-62E6-4876-93C3-42FC063591DA}" type="sibTrans" cxnId="{3CA0502C-0D9A-4744-A2EB-D53422BFCC37}">
      <dgm:prSet/>
      <dgm:spPr/>
      <dgm:t>
        <a:bodyPr/>
        <a:lstStyle/>
        <a:p>
          <a:endParaRPr lang="en-GB"/>
        </a:p>
      </dgm:t>
    </dgm:pt>
    <dgm:pt modelId="{DDD05413-D728-4BC3-A8DA-07A87837C617}" type="pres">
      <dgm:prSet presAssocID="{DA659ECD-A820-44D8-96B5-67D1BC0DE606}" presName="linearFlow" presStyleCnt="0">
        <dgm:presLayoutVars>
          <dgm:dir/>
          <dgm:animLvl val="lvl"/>
          <dgm:resizeHandles/>
        </dgm:presLayoutVars>
      </dgm:prSet>
      <dgm:spPr/>
    </dgm:pt>
    <dgm:pt modelId="{B7B8D43B-3A0A-4CD3-8653-213E5B5BD5F8}" type="pres">
      <dgm:prSet presAssocID="{5B2115D8-4792-4E34-8260-84E749027E4B}" presName="compositeNode" presStyleCnt="0">
        <dgm:presLayoutVars>
          <dgm:bulletEnabled val="1"/>
        </dgm:presLayoutVars>
      </dgm:prSet>
      <dgm:spPr/>
    </dgm:pt>
    <dgm:pt modelId="{1CF86D69-D96F-43A7-BC99-B441CD64928E}" type="pres">
      <dgm:prSet presAssocID="{5B2115D8-4792-4E34-8260-84E749027E4B}" presName="image" presStyleLbl="fgImgPlac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A356288B-7C31-4610-8DF3-47332F2DA46D}" type="pres">
      <dgm:prSet presAssocID="{5B2115D8-4792-4E34-8260-84E749027E4B}" presName="childNode" presStyleLbl="node1" presStyleIdx="0" presStyleCnt="5">
        <dgm:presLayoutVars>
          <dgm:bulletEnabled val="1"/>
        </dgm:presLayoutVars>
      </dgm:prSet>
      <dgm:spPr/>
    </dgm:pt>
    <dgm:pt modelId="{132B3BB3-0822-46BE-A54E-ABE3574EBC51}" type="pres">
      <dgm:prSet presAssocID="{5B2115D8-4792-4E34-8260-84E749027E4B}" presName="parentNode" presStyleLbl="revTx" presStyleIdx="0" presStyleCnt="5">
        <dgm:presLayoutVars>
          <dgm:chMax val="0"/>
          <dgm:bulletEnabled val="1"/>
        </dgm:presLayoutVars>
      </dgm:prSet>
      <dgm:spPr/>
    </dgm:pt>
    <dgm:pt modelId="{4776BBFC-F64C-4402-9016-DA6976C2E4BF}" type="pres">
      <dgm:prSet presAssocID="{E308AD84-6116-4C01-BC2F-5047C51A6701}" presName="sibTrans" presStyleCnt="0"/>
      <dgm:spPr/>
    </dgm:pt>
    <dgm:pt modelId="{C877323C-8072-4FF7-AAED-60472DFE9CE1}" type="pres">
      <dgm:prSet presAssocID="{9B2F8F1F-C01E-4009-B73A-B35BDCA71E65}" presName="compositeNode" presStyleCnt="0">
        <dgm:presLayoutVars>
          <dgm:bulletEnabled val="1"/>
        </dgm:presLayoutVars>
      </dgm:prSet>
      <dgm:spPr/>
    </dgm:pt>
    <dgm:pt modelId="{D19486E1-6BD9-4B6F-9B4E-F5D8026FFD0F}" type="pres">
      <dgm:prSet presAssocID="{9B2F8F1F-C01E-4009-B73A-B35BDCA71E65}" presName="image" presStyleLbl="fgImgPlac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bacus with solid fill"/>
        </a:ext>
      </dgm:extLst>
    </dgm:pt>
    <dgm:pt modelId="{91098B02-B365-457F-86E0-6F3BB4D71B59}" type="pres">
      <dgm:prSet presAssocID="{9B2F8F1F-C01E-4009-B73A-B35BDCA71E65}" presName="childNode" presStyleLbl="node1" presStyleIdx="1" presStyleCnt="5" custScaleY="99107" custLinFactNeighborX="-8626" custLinFactNeighborY="-787">
        <dgm:presLayoutVars>
          <dgm:bulletEnabled val="1"/>
        </dgm:presLayoutVars>
      </dgm:prSet>
      <dgm:spPr/>
    </dgm:pt>
    <dgm:pt modelId="{27A200C3-7561-4EFC-8159-72379BFFD01D}" type="pres">
      <dgm:prSet presAssocID="{9B2F8F1F-C01E-4009-B73A-B35BDCA71E65}" presName="parentNode" presStyleLbl="revTx" presStyleIdx="1" presStyleCnt="5" custLinFactNeighborX="-40735" custLinFactNeighborY="146">
        <dgm:presLayoutVars>
          <dgm:chMax val="0"/>
          <dgm:bulletEnabled val="1"/>
        </dgm:presLayoutVars>
      </dgm:prSet>
      <dgm:spPr/>
    </dgm:pt>
    <dgm:pt modelId="{AC3E8981-FC33-4D21-BB43-95CC9B098E2A}" type="pres">
      <dgm:prSet presAssocID="{F9300210-8276-44BA-9EDD-E7291742C8D0}" presName="sibTrans" presStyleCnt="0"/>
      <dgm:spPr/>
    </dgm:pt>
    <dgm:pt modelId="{16DE2AD7-6B9A-447B-A16F-9F2B442B150F}" type="pres">
      <dgm:prSet presAssocID="{583E6881-A235-4CD3-96DA-729412876620}" presName="compositeNode" presStyleCnt="0">
        <dgm:presLayoutVars>
          <dgm:bulletEnabled val="1"/>
        </dgm:presLayoutVars>
      </dgm:prSet>
      <dgm:spPr/>
    </dgm:pt>
    <dgm:pt modelId="{66BCEB94-D454-4AC0-A491-94FAA77A4602}" type="pres">
      <dgm:prSet presAssocID="{583E6881-A235-4CD3-96DA-729412876620}" presName="image" presStyleLbl="fgImgPlac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lette with solid fill"/>
        </a:ext>
      </dgm:extLst>
    </dgm:pt>
    <dgm:pt modelId="{F271AE3E-08B7-4222-B56D-B4C96ADF2ACD}" type="pres">
      <dgm:prSet presAssocID="{583E6881-A235-4CD3-96DA-729412876620}" presName="childNode" presStyleLbl="node1" presStyleIdx="2" presStyleCnt="5" custLinFactNeighborX="2489" custLinFactNeighborY="-1077">
        <dgm:presLayoutVars>
          <dgm:bulletEnabled val="1"/>
        </dgm:presLayoutVars>
      </dgm:prSet>
      <dgm:spPr/>
    </dgm:pt>
    <dgm:pt modelId="{7305BAC5-8378-4C04-8317-93D6781C795C}" type="pres">
      <dgm:prSet presAssocID="{583E6881-A235-4CD3-96DA-729412876620}" presName="parentNode" presStyleLbl="revTx" presStyleIdx="2" presStyleCnt="5">
        <dgm:presLayoutVars>
          <dgm:chMax val="0"/>
          <dgm:bulletEnabled val="1"/>
        </dgm:presLayoutVars>
      </dgm:prSet>
      <dgm:spPr/>
    </dgm:pt>
    <dgm:pt modelId="{84C63776-D7D8-436E-B7A6-66A09C8B37FF}" type="pres">
      <dgm:prSet presAssocID="{FFE6C456-2F24-4152-9C62-859F17503D40}" presName="sibTrans" presStyleCnt="0"/>
      <dgm:spPr/>
    </dgm:pt>
    <dgm:pt modelId="{F473D6A0-25DE-4609-82BB-F90A8F5F1854}" type="pres">
      <dgm:prSet presAssocID="{0A674481-CEF7-4E1E-B35C-C2EC0A187FB5}" presName="compositeNode" presStyleCnt="0">
        <dgm:presLayoutVars>
          <dgm:bulletEnabled val="1"/>
        </dgm:presLayoutVars>
      </dgm:prSet>
      <dgm:spPr/>
    </dgm:pt>
    <dgm:pt modelId="{7E728D92-3DB6-4BA2-A956-B80D0ECD03FC}" type="pres">
      <dgm:prSet presAssocID="{0A674481-CEF7-4E1E-B35C-C2EC0A187FB5}" presName="image" presStyleLbl="fgImgPlac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ant With Roots outline"/>
        </a:ext>
      </dgm:extLst>
    </dgm:pt>
    <dgm:pt modelId="{7B637BCA-B14B-49D0-AAF5-5B10FCD2DD0B}" type="pres">
      <dgm:prSet presAssocID="{0A674481-CEF7-4E1E-B35C-C2EC0A187FB5}" presName="childNode" presStyleLbl="node1" presStyleIdx="3" presStyleCnt="5">
        <dgm:presLayoutVars>
          <dgm:bulletEnabled val="1"/>
        </dgm:presLayoutVars>
      </dgm:prSet>
      <dgm:spPr/>
    </dgm:pt>
    <dgm:pt modelId="{7B2B4E4A-CE8E-42C3-8E61-78DAF4313A54}" type="pres">
      <dgm:prSet presAssocID="{0A674481-CEF7-4E1E-B35C-C2EC0A187FB5}" presName="parentNode" presStyleLbl="revTx" presStyleIdx="3" presStyleCnt="5">
        <dgm:presLayoutVars>
          <dgm:chMax val="0"/>
          <dgm:bulletEnabled val="1"/>
        </dgm:presLayoutVars>
      </dgm:prSet>
      <dgm:spPr/>
    </dgm:pt>
    <dgm:pt modelId="{37444CF4-FDB2-4CF0-87A4-E1636595077C}" type="pres">
      <dgm:prSet presAssocID="{E46DDEBE-318E-4D14-B422-1534831D552D}" presName="sibTrans" presStyleCnt="0"/>
      <dgm:spPr/>
    </dgm:pt>
    <dgm:pt modelId="{094CE439-2DF7-4A3B-B247-9E72E83EC6FC}" type="pres">
      <dgm:prSet presAssocID="{0D000A47-2922-4E63-B2FF-34BA048AA7E9}" presName="compositeNode" presStyleCnt="0">
        <dgm:presLayoutVars>
          <dgm:bulletEnabled val="1"/>
        </dgm:presLayoutVars>
      </dgm:prSet>
      <dgm:spPr/>
    </dgm:pt>
    <dgm:pt modelId="{2AB5CF9F-9F91-4031-B486-F8989414D9BA}" type="pres">
      <dgm:prSet presAssocID="{0D000A47-2922-4E63-B2FF-34BA048AA7E9}" presName="image" presStyleLbl="fgImgPlac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rt with pulse with solid fill"/>
        </a:ext>
      </dgm:extLst>
    </dgm:pt>
    <dgm:pt modelId="{691FF930-1DF6-4093-AC18-706A31B5E64E}" type="pres">
      <dgm:prSet presAssocID="{0D000A47-2922-4E63-B2FF-34BA048AA7E9}" presName="childNode" presStyleLbl="node1" presStyleIdx="4" presStyleCnt="5" custLinFactNeighborX="12" custLinFactNeighborY="-609">
        <dgm:presLayoutVars>
          <dgm:bulletEnabled val="1"/>
        </dgm:presLayoutVars>
      </dgm:prSet>
      <dgm:spPr/>
    </dgm:pt>
    <dgm:pt modelId="{26247BF5-705F-4D41-868B-011E3719A3E3}" type="pres">
      <dgm:prSet presAssocID="{0D000A47-2922-4E63-B2FF-34BA048AA7E9}" presName="parentNode" presStyleLbl="revTx" presStyleIdx="4" presStyleCnt="5">
        <dgm:presLayoutVars>
          <dgm:chMax val="0"/>
          <dgm:bulletEnabled val="1"/>
        </dgm:presLayoutVars>
      </dgm:prSet>
      <dgm:spPr/>
    </dgm:pt>
  </dgm:ptLst>
  <dgm:cxnLst>
    <dgm:cxn modelId="{AF96F701-1A78-4DE6-A8E7-29D1C786FFA0}" type="presOf" srcId="{8DA6A460-7E32-4573-A81D-24227E593007}" destId="{A356288B-7C31-4610-8DF3-47332F2DA46D}" srcOrd="0" destOrd="4" presId="urn:microsoft.com/office/officeart/2005/8/layout/hList2"/>
    <dgm:cxn modelId="{D8B70102-7E7D-4DD5-89A4-75503EAAD168}" srcId="{0A674481-CEF7-4E1E-B35C-C2EC0A187FB5}" destId="{7BF13DA4-4B1B-445B-83A6-161937C5D783}" srcOrd="3" destOrd="0" parTransId="{370BD8E4-6BEA-4625-A261-7E839F1DF232}" sibTransId="{C9722E84-993B-498F-9541-B578010F0BEE}"/>
    <dgm:cxn modelId="{849B9402-3A4B-44BD-ADBF-BA24D77ECA9D}" type="presOf" srcId="{CD456817-7A11-41FF-ADC1-F7F0CFBEE4FE}" destId="{F271AE3E-08B7-4222-B56D-B4C96ADF2ACD}" srcOrd="0" destOrd="4" presId="urn:microsoft.com/office/officeart/2005/8/layout/hList2"/>
    <dgm:cxn modelId="{AFB79A05-A885-4C26-A03A-E5D57C7B0222}" type="presOf" srcId="{6884B351-B73B-40FD-A082-A21E95815F63}" destId="{A356288B-7C31-4610-8DF3-47332F2DA46D}" srcOrd="0" destOrd="1" presId="urn:microsoft.com/office/officeart/2005/8/layout/hList2"/>
    <dgm:cxn modelId="{9AFAD505-A928-423E-B66C-293E499FC7D1}" srcId="{5B2115D8-4792-4E34-8260-84E749027E4B}" destId="{6884B351-B73B-40FD-A082-A21E95815F63}" srcOrd="1" destOrd="0" parTransId="{F6A0A73E-0183-4CAC-8F46-E6F4ECAF5FA9}" sibTransId="{241FE90E-69FE-415D-BA58-74E9D002A9BE}"/>
    <dgm:cxn modelId="{857B700E-442F-492E-BE67-1318C958FB8A}" srcId="{0A674481-CEF7-4E1E-B35C-C2EC0A187FB5}" destId="{E943358F-1A67-4202-9865-F183BF351A79}" srcOrd="1" destOrd="0" parTransId="{FE425450-592C-4421-ADD1-097E814E9E62}" sibTransId="{377C4C17-5228-479B-A560-13C0FD82F86A}"/>
    <dgm:cxn modelId="{3CC23225-E29F-4182-B483-BDFFBBACF92F}" type="presOf" srcId="{2B1AF7F1-0361-46B5-96DA-C82F8E4B3662}" destId="{691FF930-1DF6-4093-AC18-706A31B5E64E}" srcOrd="0" destOrd="1" presId="urn:microsoft.com/office/officeart/2005/8/layout/hList2"/>
    <dgm:cxn modelId="{59A70B27-AA8E-4506-B7BC-7168436E4D35}" srcId="{583E6881-A235-4CD3-96DA-729412876620}" destId="{6EAC6D4D-394B-412A-A82B-A96E43D1C74C}" srcOrd="0" destOrd="0" parTransId="{EFE66361-916F-4490-B4F7-8A431B060133}" sibTransId="{49638B74-0328-4BC7-B568-7C07FFC3EE9A}"/>
    <dgm:cxn modelId="{3CA0502C-0D9A-4744-A2EB-D53422BFCC37}" srcId="{0A674481-CEF7-4E1E-B35C-C2EC0A187FB5}" destId="{0A8157ED-5C09-4CAA-A0B8-280660C20B0C}" srcOrd="2" destOrd="0" parTransId="{4CCEA3BD-08F0-4914-A7C7-A79158357F80}" sibTransId="{148BC7DF-62E6-4876-93C3-42FC063591DA}"/>
    <dgm:cxn modelId="{AC26F633-228F-4635-8948-90982E2DD189}" type="presOf" srcId="{6EAC6D4D-394B-412A-A82B-A96E43D1C74C}" destId="{F271AE3E-08B7-4222-B56D-B4C96ADF2ACD}" srcOrd="0" destOrd="0" presId="urn:microsoft.com/office/officeart/2005/8/layout/hList2"/>
    <dgm:cxn modelId="{F8A1BE34-1028-4B81-A9C7-AF3AC6D759F2}" type="presOf" srcId="{0419F75C-29EC-46B1-8FBC-E60F737E3029}" destId="{A356288B-7C31-4610-8DF3-47332F2DA46D}" srcOrd="0" destOrd="0" presId="urn:microsoft.com/office/officeart/2005/8/layout/hList2"/>
    <dgm:cxn modelId="{0766533A-96E8-406E-939D-54A1DA278CDA}" type="presOf" srcId="{7BF13DA4-4B1B-445B-83A6-161937C5D783}" destId="{7B637BCA-B14B-49D0-AAF5-5B10FCD2DD0B}" srcOrd="0" destOrd="3" presId="urn:microsoft.com/office/officeart/2005/8/layout/hList2"/>
    <dgm:cxn modelId="{EEFE4D3D-6300-4C07-B847-68008D693F92}" type="presOf" srcId="{DA659ECD-A820-44D8-96B5-67D1BC0DE606}" destId="{DDD05413-D728-4BC3-A8DA-07A87837C617}" srcOrd="0" destOrd="0" presId="urn:microsoft.com/office/officeart/2005/8/layout/hList2"/>
    <dgm:cxn modelId="{6CEB923D-1825-4AC9-8A83-6C423526EBE7}" type="presOf" srcId="{A6B06449-0E6B-4621-B260-A02E7C4C68CF}" destId="{F271AE3E-08B7-4222-B56D-B4C96ADF2ACD}" srcOrd="0" destOrd="3" presId="urn:microsoft.com/office/officeart/2005/8/layout/hList2"/>
    <dgm:cxn modelId="{3F4A2D3F-BE80-43E4-AD8F-64B187BF315E}" srcId="{DA659ECD-A820-44D8-96B5-67D1BC0DE606}" destId="{583E6881-A235-4CD3-96DA-729412876620}" srcOrd="2" destOrd="0" parTransId="{E4808AEF-2450-40B1-9342-45AB4B058A57}" sibTransId="{FFE6C456-2F24-4152-9C62-859F17503D40}"/>
    <dgm:cxn modelId="{5226AF41-C12A-4662-9B24-C3D49C983632}" type="presOf" srcId="{0A8157ED-5C09-4CAA-A0B8-280660C20B0C}" destId="{7B637BCA-B14B-49D0-AAF5-5B10FCD2DD0B}" srcOrd="0" destOrd="2" presId="urn:microsoft.com/office/officeart/2005/8/layout/hList2"/>
    <dgm:cxn modelId="{F5108E64-E7B4-4E9A-9629-F9CEBAE58B2E}" srcId="{DA659ECD-A820-44D8-96B5-67D1BC0DE606}" destId="{5B2115D8-4792-4E34-8260-84E749027E4B}" srcOrd="0" destOrd="0" parTransId="{673ADBB1-0A3A-44BA-8FD9-D6A6E88A3EF2}" sibTransId="{E308AD84-6116-4C01-BC2F-5047C51A6701}"/>
    <dgm:cxn modelId="{1153B565-A942-4FD8-8E58-B97A9169CD8E}" srcId="{0D000A47-2922-4E63-B2FF-34BA048AA7E9}" destId="{2B1AF7F1-0361-46B5-96DA-C82F8E4B3662}" srcOrd="1" destOrd="0" parTransId="{3376FFEF-B751-4082-85FC-D9E9B3086770}" sibTransId="{1534B5DD-8C34-4184-B693-E5926F0E02B6}"/>
    <dgm:cxn modelId="{C0F95268-92EA-4D19-B905-ACDF1F2EB290}" srcId="{9B2F8F1F-C01E-4009-B73A-B35BDCA71E65}" destId="{A1E115DC-DE53-4DCA-B85D-42699C966BE2}" srcOrd="0" destOrd="0" parTransId="{D3367953-F95B-4F6F-94B3-F8C59A589B2F}" sibTransId="{E1EEC483-2BBD-490E-85D6-FEC4DAB57166}"/>
    <dgm:cxn modelId="{417FB84A-C77C-4112-BC99-53307FC5B372}" srcId="{583E6881-A235-4CD3-96DA-729412876620}" destId="{A6B06449-0E6B-4621-B260-A02E7C4C68CF}" srcOrd="3" destOrd="0" parTransId="{1B5BE887-CADB-4BBC-A4B9-BCE899D71B7F}" sibTransId="{1FD22074-5923-4A84-B0BE-02D8B0D9ACA1}"/>
    <dgm:cxn modelId="{76477474-D365-437A-BF84-C57BCC136949}" type="presOf" srcId="{F1050B66-1823-4C39-A931-34D6EFA05C39}" destId="{691FF930-1DF6-4093-AC18-706A31B5E64E}" srcOrd="0" destOrd="0" presId="urn:microsoft.com/office/officeart/2005/8/layout/hList2"/>
    <dgm:cxn modelId="{52ADF875-A7B6-4C80-96E8-A0B34D302033}" srcId="{9B2F8F1F-C01E-4009-B73A-B35BDCA71E65}" destId="{64571E04-AE4F-49D7-BAAA-085D05DAE20D}" srcOrd="1" destOrd="0" parTransId="{DF1147A9-418A-409E-BC49-92498A950584}" sibTransId="{9F15FFB9-AFC0-444B-A059-22BBB9E42FBE}"/>
    <dgm:cxn modelId="{F2CBFD77-859F-4C4A-A4DA-57A734E8863E}" srcId="{DA659ECD-A820-44D8-96B5-67D1BC0DE606}" destId="{9B2F8F1F-C01E-4009-B73A-B35BDCA71E65}" srcOrd="1" destOrd="0" parTransId="{23EBC76E-2753-422A-A46B-697818D49BE1}" sibTransId="{F9300210-8276-44BA-9EDD-E7291742C8D0}"/>
    <dgm:cxn modelId="{57382B78-14A3-4685-9E84-59763103A483}" srcId="{583E6881-A235-4CD3-96DA-729412876620}" destId="{82E355DE-D91D-45B6-97FA-158717141041}" srcOrd="2" destOrd="0" parTransId="{97C03423-9F86-4432-9CD2-84DA8E1EC53D}" sibTransId="{F7CCE062-544F-4144-809F-66066ACD4DA9}"/>
    <dgm:cxn modelId="{40975D59-50D9-441D-BA4E-865D245109E3}" type="presOf" srcId="{583E6881-A235-4CD3-96DA-729412876620}" destId="{7305BAC5-8378-4C04-8317-93D6781C795C}" srcOrd="0" destOrd="0" presId="urn:microsoft.com/office/officeart/2005/8/layout/hList2"/>
    <dgm:cxn modelId="{4DAE507F-0E85-406E-94F6-98E123852190}" srcId="{5B2115D8-4792-4E34-8260-84E749027E4B}" destId="{0419F75C-29EC-46B1-8FBC-E60F737E3029}" srcOrd="0" destOrd="0" parTransId="{53980894-77A2-46D5-9858-C355C7E65F95}" sibTransId="{6C342E80-403B-45EC-A802-3C920A78C62E}"/>
    <dgm:cxn modelId="{3C91368D-192A-4344-B474-D48B470CE430}" type="presOf" srcId="{67814F56-4F54-4596-A2C0-348B52097E41}" destId="{7B637BCA-B14B-49D0-AAF5-5B10FCD2DD0B}" srcOrd="0" destOrd="0" presId="urn:microsoft.com/office/officeart/2005/8/layout/hList2"/>
    <dgm:cxn modelId="{93211691-9A3A-43B8-94D8-EB4E257149B9}" srcId="{583E6881-A235-4CD3-96DA-729412876620}" destId="{CD456817-7A11-41FF-ADC1-F7F0CFBEE4FE}" srcOrd="4" destOrd="0" parTransId="{9B38896B-58A7-4AB0-B71F-E1806E74C2C6}" sibTransId="{42DA90F0-4E20-4B43-869E-61A01D664CD8}"/>
    <dgm:cxn modelId="{289D3291-2F17-4B80-AD95-799FC39A2B73}" srcId="{DA659ECD-A820-44D8-96B5-67D1BC0DE606}" destId="{0D000A47-2922-4E63-B2FF-34BA048AA7E9}" srcOrd="4" destOrd="0" parTransId="{003F807B-3A26-479C-837E-7D26EF2B6F69}" sibTransId="{F5A0AEA4-1266-4794-A425-59C9E4D773B5}"/>
    <dgm:cxn modelId="{9F5FAB91-1342-40CD-A4FD-78E5E581EF1E}" type="presOf" srcId="{A1E115DC-DE53-4DCA-B85D-42699C966BE2}" destId="{91098B02-B365-457F-86E0-6F3BB4D71B59}" srcOrd="0" destOrd="0" presId="urn:microsoft.com/office/officeart/2005/8/layout/hList2"/>
    <dgm:cxn modelId="{0F68C194-F2FF-4A03-81BC-6EE548D85799}" type="presOf" srcId="{82E355DE-D91D-45B6-97FA-158717141041}" destId="{F271AE3E-08B7-4222-B56D-B4C96ADF2ACD}" srcOrd="0" destOrd="2" presId="urn:microsoft.com/office/officeart/2005/8/layout/hList2"/>
    <dgm:cxn modelId="{36B30799-1F47-4B13-B80D-B4CAFD49971B}" type="presOf" srcId="{F01C1DC4-B467-48C7-91D6-3C17D07CB5FA}" destId="{A356288B-7C31-4610-8DF3-47332F2DA46D}" srcOrd="0" destOrd="2" presId="urn:microsoft.com/office/officeart/2005/8/layout/hList2"/>
    <dgm:cxn modelId="{3C48C89C-0D53-42D3-871E-02706D05A187}" type="presOf" srcId="{E943358F-1A67-4202-9865-F183BF351A79}" destId="{7B637BCA-B14B-49D0-AAF5-5B10FCD2DD0B}" srcOrd="0" destOrd="1" presId="urn:microsoft.com/office/officeart/2005/8/layout/hList2"/>
    <dgm:cxn modelId="{105EDD9F-5973-4C73-B17C-7F688B475B73}" srcId="{0D000A47-2922-4E63-B2FF-34BA048AA7E9}" destId="{E5A5F778-1EBC-4772-A414-E7BDAC2535B6}" srcOrd="2" destOrd="0" parTransId="{74642111-BB78-4BD3-A807-15DC843791EB}" sibTransId="{D99FC8EB-5EDE-4D2F-8277-63A3E7687DC8}"/>
    <dgm:cxn modelId="{C3631DAA-47C4-4097-8F93-8B05F73C71E4}" srcId="{5B2115D8-4792-4E34-8260-84E749027E4B}" destId="{2090AA09-5E54-4212-8192-A8849DB9C2A7}" srcOrd="3" destOrd="0" parTransId="{65E5361F-C6B1-4322-A880-7CDF813E3D29}" sibTransId="{F88B637B-E0A9-4E2E-807A-6BFE428482E4}"/>
    <dgm:cxn modelId="{AADBF9AB-753C-4B38-8FD9-F81DB3BADD76}" type="presOf" srcId="{9B2F8F1F-C01E-4009-B73A-B35BDCA71E65}" destId="{27A200C3-7561-4EFC-8159-72379BFFD01D}" srcOrd="0" destOrd="0" presId="urn:microsoft.com/office/officeart/2005/8/layout/hList2"/>
    <dgm:cxn modelId="{8997E7AE-06CF-462C-8676-BA42407D6A8D}" type="presOf" srcId="{0D000A47-2922-4E63-B2FF-34BA048AA7E9}" destId="{26247BF5-705F-4D41-868B-011E3719A3E3}" srcOrd="0" destOrd="0" presId="urn:microsoft.com/office/officeart/2005/8/layout/hList2"/>
    <dgm:cxn modelId="{98E2EAB7-3779-4931-A4D4-1A2DC55FB82A}" type="presOf" srcId="{2BBDA6D9-A554-429A-8B81-40F1E4148668}" destId="{F271AE3E-08B7-4222-B56D-B4C96ADF2ACD}" srcOrd="0" destOrd="1" presId="urn:microsoft.com/office/officeart/2005/8/layout/hList2"/>
    <dgm:cxn modelId="{408CA1B8-8C21-4A2F-A936-D7FB8DDE081A}" srcId="{DA659ECD-A820-44D8-96B5-67D1BC0DE606}" destId="{0A674481-CEF7-4E1E-B35C-C2EC0A187FB5}" srcOrd="3" destOrd="0" parTransId="{A8A722B1-9D52-465D-8EA5-4C14A03F905F}" sibTransId="{E46DDEBE-318E-4D14-B422-1534831D552D}"/>
    <dgm:cxn modelId="{DFBCF8B8-D98C-41D4-9FFF-DA545E6165ED}" srcId="{0A674481-CEF7-4E1E-B35C-C2EC0A187FB5}" destId="{67814F56-4F54-4596-A2C0-348B52097E41}" srcOrd="0" destOrd="0" parTransId="{FE9C0252-20C9-4B01-A7E4-F088F4110825}" sibTransId="{44345441-84D0-4D54-9E85-C74C4ABB7C10}"/>
    <dgm:cxn modelId="{1D5C83BB-706E-449A-A2C0-C65FBBAB60AF}" type="presOf" srcId="{E5A5F778-1EBC-4772-A414-E7BDAC2535B6}" destId="{691FF930-1DF6-4093-AC18-706A31B5E64E}" srcOrd="0" destOrd="2" presId="urn:microsoft.com/office/officeart/2005/8/layout/hList2"/>
    <dgm:cxn modelId="{325CD7C7-CE7B-4A06-A010-7433076B76F3}" srcId="{0D000A47-2922-4E63-B2FF-34BA048AA7E9}" destId="{F1050B66-1823-4C39-A931-34D6EFA05C39}" srcOrd="0" destOrd="0" parTransId="{C73938B4-967A-4DE7-A5C2-55094C96A355}" sibTransId="{E06D8E4C-5399-4D4F-AD63-4EE9B09D1077}"/>
    <dgm:cxn modelId="{7EBE0FCE-8B29-4ECC-85F1-3BE93C09EA07}" srcId="{9B2F8F1F-C01E-4009-B73A-B35BDCA71E65}" destId="{70A7F1E1-9E65-42A6-A7F4-2657F9177DE8}" srcOrd="2" destOrd="0" parTransId="{B0B307FE-664F-4E64-8742-E0D9651B916E}" sibTransId="{174360D6-7A48-427A-83F4-6ABB4EB30D94}"/>
    <dgm:cxn modelId="{CFA6F4D2-5691-42A4-8839-8E9EDDE9EC58}" type="presOf" srcId="{5B2115D8-4792-4E34-8260-84E749027E4B}" destId="{132B3BB3-0822-46BE-A54E-ABE3574EBC51}" srcOrd="0" destOrd="0" presId="urn:microsoft.com/office/officeart/2005/8/layout/hList2"/>
    <dgm:cxn modelId="{3D2701DA-9F54-4534-BF94-CF8502E9648F}" type="presOf" srcId="{AACEB5C8-2478-4BBA-B9E3-5C5F84619CE6}" destId="{91098B02-B365-457F-86E0-6F3BB4D71B59}" srcOrd="0" destOrd="3" presId="urn:microsoft.com/office/officeart/2005/8/layout/hList2"/>
    <dgm:cxn modelId="{52BFB7DB-2A3B-4865-A7E4-ACE34E98E084}" type="presOf" srcId="{2090AA09-5E54-4212-8192-A8849DB9C2A7}" destId="{A356288B-7C31-4610-8DF3-47332F2DA46D}" srcOrd="0" destOrd="3" presId="urn:microsoft.com/office/officeart/2005/8/layout/hList2"/>
    <dgm:cxn modelId="{934D0CE2-1E92-4BAF-963E-304252C5A82C}" type="presOf" srcId="{70A7F1E1-9E65-42A6-A7F4-2657F9177DE8}" destId="{91098B02-B365-457F-86E0-6F3BB4D71B59}" srcOrd="0" destOrd="2" presId="urn:microsoft.com/office/officeart/2005/8/layout/hList2"/>
    <dgm:cxn modelId="{E3601DE3-AD6E-4868-827E-FD5080606220}" type="presOf" srcId="{0A674481-CEF7-4E1E-B35C-C2EC0A187FB5}" destId="{7B2B4E4A-CE8E-42C3-8E61-78DAF4313A54}" srcOrd="0" destOrd="0" presId="urn:microsoft.com/office/officeart/2005/8/layout/hList2"/>
    <dgm:cxn modelId="{20EC77E3-4AD0-45C0-82CB-BB23BA1BDBA8}" srcId="{5B2115D8-4792-4E34-8260-84E749027E4B}" destId="{F01C1DC4-B467-48C7-91D6-3C17D07CB5FA}" srcOrd="2" destOrd="0" parTransId="{E8E8173C-A67A-4070-B64C-7B091541B97C}" sibTransId="{520BE980-5BA5-4A06-9268-F4D05B12FAB9}"/>
    <dgm:cxn modelId="{62AFDDE8-A786-4749-BF18-7C3029E2CE20}" type="presOf" srcId="{64571E04-AE4F-49D7-BAAA-085D05DAE20D}" destId="{91098B02-B365-457F-86E0-6F3BB4D71B59}" srcOrd="0" destOrd="1" presId="urn:microsoft.com/office/officeart/2005/8/layout/hList2"/>
    <dgm:cxn modelId="{2D15EDEB-D134-49A3-9684-4B310F2A11C7}" srcId="{5B2115D8-4792-4E34-8260-84E749027E4B}" destId="{8DA6A460-7E32-4573-A81D-24227E593007}" srcOrd="4" destOrd="0" parTransId="{C08FA746-C04E-48F7-B153-8CFD2CE26C73}" sibTransId="{0460F38F-C5B1-4988-88B2-4E5A38E2C2DF}"/>
    <dgm:cxn modelId="{83A227F3-0112-4DB0-B79D-AE2CED067FD9}" srcId="{583E6881-A235-4CD3-96DA-729412876620}" destId="{2BBDA6D9-A554-429A-8B81-40F1E4148668}" srcOrd="1" destOrd="0" parTransId="{405C71AB-1CC2-4352-A3A5-8C0C7D5F0C4E}" sibTransId="{0390D476-B5AE-434F-AE77-B99F47C90922}"/>
    <dgm:cxn modelId="{61E2A1FD-3C5F-4F53-9230-5395B48C4936}" srcId="{9B2F8F1F-C01E-4009-B73A-B35BDCA71E65}" destId="{AACEB5C8-2478-4BBA-B9E3-5C5F84619CE6}" srcOrd="3" destOrd="0" parTransId="{D844EE2A-3FF0-4FE7-A519-64641D617E96}" sibTransId="{6C6E8CDA-C4D6-4CE3-AEE5-F136B786782B}"/>
    <dgm:cxn modelId="{744834F2-3B26-4F2B-9794-164B1A333786}" type="presParOf" srcId="{DDD05413-D728-4BC3-A8DA-07A87837C617}" destId="{B7B8D43B-3A0A-4CD3-8653-213E5B5BD5F8}" srcOrd="0" destOrd="0" presId="urn:microsoft.com/office/officeart/2005/8/layout/hList2"/>
    <dgm:cxn modelId="{1A61666D-1A0D-41B7-8CD8-75D046FCB3E0}" type="presParOf" srcId="{B7B8D43B-3A0A-4CD3-8653-213E5B5BD5F8}" destId="{1CF86D69-D96F-43A7-BC99-B441CD64928E}" srcOrd="0" destOrd="0" presId="urn:microsoft.com/office/officeart/2005/8/layout/hList2"/>
    <dgm:cxn modelId="{DF3806DB-C5CD-43CB-BB9B-CA1C50904A1B}" type="presParOf" srcId="{B7B8D43B-3A0A-4CD3-8653-213E5B5BD5F8}" destId="{A356288B-7C31-4610-8DF3-47332F2DA46D}" srcOrd="1" destOrd="0" presId="urn:microsoft.com/office/officeart/2005/8/layout/hList2"/>
    <dgm:cxn modelId="{323877D8-ABD4-4A6E-A28B-46226877ECAD}" type="presParOf" srcId="{B7B8D43B-3A0A-4CD3-8653-213E5B5BD5F8}" destId="{132B3BB3-0822-46BE-A54E-ABE3574EBC51}" srcOrd="2" destOrd="0" presId="urn:microsoft.com/office/officeart/2005/8/layout/hList2"/>
    <dgm:cxn modelId="{42FE5C9E-1870-4F91-A65A-C515166DB9E3}" type="presParOf" srcId="{DDD05413-D728-4BC3-A8DA-07A87837C617}" destId="{4776BBFC-F64C-4402-9016-DA6976C2E4BF}" srcOrd="1" destOrd="0" presId="urn:microsoft.com/office/officeart/2005/8/layout/hList2"/>
    <dgm:cxn modelId="{77933295-8DDA-4CC1-9409-2C7683FC3638}" type="presParOf" srcId="{DDD05413-D728-4BC3-A8DA-07A87837C617}" destId="{C877323C-8072-4FF7-AAED-60472DFE9CE1}" srcOrd="2" destOrd="0" presId="urn:microsoft.com/office/officeart/2005/8/layout/hList2"/>
    <dgm:cxn modelId="{462F9C53-D6D6-40C7-A859-E4D3E8B65F0D}" type="presParOf" srcId="{C877323C-8072-4FF7-AAED-60472DFE9CE1}" destId="{D19486E1-6BD9-4B6F-9B4E-F5D8026FFD0F}" srcOrd="0" destOrd="0" presId="urn:microsoft.com/office/officeart/2005/8/layout/hList2"/>
    <dgm:cxn modelId="{337902CE-4556-4AAB-A547-7A047332EB30}" type="presParOf" srcId="{C877323C-8072-4FF7-AAED-60472DFE9CE1}" destId="{91098B02-B365-457F-86E0-6F3BB4D71B59}" srcOrd="1" destOrd="0" presId="urn:microsoft.com/office/officeart/2005/8/layout/hList2"/>
    <dgm:cxn modelId="{FD1E8407-9E56-48D2-9EF3-AF829610623C}" type="presParOf" srcId="{C877323C-8072-4FF7-AAED-60472DFE9CE1}" destId="{27A200C3-7561-4EFC-8159-72379BFFD01D}" srcOrd="2" destOrd="0" presId="urn:microsoft.com/office/officeart/2005/8/layout/hList2"/>
    <dgm:cxn modelId="{4D59750D-6970-430A-80A4-03229E58965A}" type="presParOf" srcId="{DDD05413-D728-4BC3-A8DA-07A87837C617}" destId="{AC3E8981-FC33-4D21-BB43-95CC9B098E2A}" srcOrd="3" destOrd="0" presId="urn:microsoft.com/office/officeart/2005/8/layout/hList2"/>
    <dgm:cxn modelId="{1E303D73-7081-4F25-8444-62E2D8BF5C3B}" type="presParOf" srcId="{DDD05413-D728-4BC3-A8DA-07A87837C617}" destId="{16DE2AD7-6B9A-447B-A16F-9F2B442B150F}" srcOrd="4" destOrd="0" presId="urn:microsoft.com/office/officeart/2005/8/layout/hList2"/>
    <dgm:cxn modelId="{F6D07679-7A85-4D08-80A0-C1D16FA5D71B}" type="presParOf" srcId="{16DE2AD7-6B9A-447B-A16F-9F2B442B150F}" destId="{66BCEB94-D454-4AC0-A491-94FAA77A4602}" srcOrd="0" destOrd="0" presId="urn:microsoft.com/office/officeart/2005/8/layout/hList2"/>
    <dgm:cxn modelId="{62F46612-173C-4F76-A5F4-2D1AF9273069}" type="presParOf" srcId="{16DE2AD7-6B9A-447B-A16F-9F2B442B150F}" destId="{F271AE3E-08B7-4222-B56D-B4C96ADF2ACD}" srcOrd="1" destOrd="0" presId="urn:microsoft.com/office/officeart/2005/8/layout/hList2"/>
    <dgm:cxn modelId="{0E3DD0EA-EAB4-4CB3-B991-F0F2744384E2}" type="presParOf" srcId="{16DE2AD7-6B9A-447B-A16F-9F2B442B150F}" destId="{7305BAC5-8378-4C04-8317-93D6781C795C}" srcOrd="2" destOrd="0" presId="urn:microsoft.com/office/officeart/2005/8/layout/hList2"/>
    <dgm:cxn modelId="{308FBB8F-A1F3-42AA-9AD6-727103283505}" type="presParOf" srcId="{DDD05413-D728-4BC3-A8DA-07A87837C617}" destId="{84C63776-D7D8-436E-B7A6-66A09C8B37FF}" srcOrd="5" destOrd="0" presId="urn:microsoft.com/office/officeart/2005/8/layout/hList2"/>
    <dgm:cxn modelId="{F28F8ABC-B3AE-47A5-94DC-411BE3174051}" type="presParOf" srcId="{DDD05413-D728-4BC3-A8DA-07A87837C617}" destId="{F473D6A0-25DE-4609-82BB-F90A8F5F1854}" srcOrd="6" destOrd="0" presId="urn:microsoft.com/office/officeart/2005/8/layout/hList2"/>
    <dgm:cxn modelId="{4C89D6B1-08CA-499F-8A28-B6BBD34DEBB8}" type="presParOf" srcId="{F473D6A0-25DE-4609-82BB-F90A8F5F1854}" destId="{7E728D92-3DB6-4BA2-A956-B80D0ECD03FC}" srcOrd="0" destOrd="0" presId="urn:microsoft.com/office/officeart/2005/8/layout/hList2"/>
    <dgm:cxn modelId="{EF302C24-1154-4F6C-ADFD-D332E0D99ED5}" type="presParOf" srcId="{F473D6A0-25DE-4609-82BB-F90A8F5F1854}" destId="{7B637BCA-B14B-49D0-AAF5-5B10FCD2DD0B}" srcOrd="1" destOrd="0" presId="urn:microsoft.com/office/officeart/2005/8/layout/hList2"/>
    <dgm:cxn modelId="{6D7EFFE6-6332-4A98-948A-7ECAA09702EC}" type="presParOf" srcId="{F473D6A0-25DE-4609-82BB-F90A8F5F1854}" destId="{7B2B4E4A-CE8E-42C3-8E61-78DAF4313A54}" srcOrd="2" destOrd="0" presId="urn:microsoft.com/office/officeart/2005/8/layout/hList2"/>
    <dgm:cxn modelId="{37955E5F-ECFC-4E42-B3BC-6F9A70B8899B}" type="presParOf" srcId="{DDD05413-D728-4BC3-A8DA-07A87837C617}" destId="{37444CF4-FDB2-4CF0-87A4-E1636595077C}" srcOrd="7" destOrd="0" presId="urn:microsoft.com/office/officeart/2005/8/layout/hList2"/>
    <dgm:cxn modelId="{2AC485A1-F83E-4F18-9E7A-FF8DA35CB923}" type="presParOf" srcId="{DDD05413-D728-4BC3-A8DA-07A87837C617}" destId="{094CE439-2DF7-4A3B-B247-9E72E83EC6FC}" srcOrd="8" destOrd="0" presId="urn:microsoft.com/office/officeart/2005/8/layout/hList2"/>
    <dgm:cxn modelId="{EEA052DB-CF7D-414F-A957-F49BD63E074A}" type="presParOf" srcId="{094CE439-2DF7-4A3B-B247-9E72E83EC6FC}" destId="{2AB5CF9F-9F91-4031-B486-F8989414D9BA}" srcOrd="0" destOrd="0" presId="urn:microsoft.com/office/officeart/2005/8/layout/hList2"/>
    <dgm:cxn modelId="{6B154ADB-7EB1-4EFA-B2D1-954279F79651}" type="presParOf" srcId="{094CE439-2DF7-4A3B-B247-9E72E83EC6FC}" destId="{691FF930-1DF6-4093-AC18-706A31B5E64E}" srcOrd="1" destOrd="0" presId="urn:microsoft.com/office/officeart/2005/8/layout/hList2"/>
    <dgm:cxn modelId="{15A88BC0-9918-400A-A8B5-DA6557919DBD}" type="presParOf" srcId="{094CE439-2DF7-4A3B-B247-9E72E83EC6FC}" destId="{26247BF5-705F-4D41-868B-011E3719A3E3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A659ECD-A820-44D8-96B5-67D1BC0DE606}" type="doc">
      <dgm:prSet loTypeId="urn:microsoft.com/office/officeart/2005/8/layout/h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5B2115D8-4792-4E34-8260-84E749027E4B}">
      <dgm:prSet phldrT="[Text]"/>
      <dgm:spPr/>
      <dgm:t>
        <a:bodyPr/>
        <a:lstStyle/>
        <a:p>
          <a:r>
            <a:rPr lang="en-GB"/>
            <a:t>Literacy and Language</a:t>
          </a:r>
        </a:p>
      </dgm:t>
    </dgm:pt>
    <dgm:pt modelId="{673ADBB1-0A3A-44BA-8FD9-D6A6E88A3EF2}" type="parTrans" cxnId="{F5108E64-E7B4-4E9A-9629-F9CEBAE58B2E}">
      <dgm:prSet/>
      <dgm:spPr/>
      <dgm:t>
        <a:bodyPr/>
        <a:lstStyle/>
        <a:p>
          <a:endParaRPr lang="en-GB"/>
        </a:p>
      </dgm:t>
    </dgm:pt>
    <dgm:pt modelId="{E308AD84-6116-4C01-BC2F-5047C51A6701}" type="sibTrans" cxnId="{F5108E64-E7B4-4E9A-9629-F9CEBAE58B2E}">
      <dgm:prSet/>
      <dgm:spPr/>
      <dgm:t>
        <a:bodyPr/>
        <a:lstStyle/>
        <a:p>
          <a:endParaRPr lang="en-GB"/>
        </a:p>
      </dgm:t>
    </dgm:pt>
    <dgm:pt modelId="{9B2F8F1F-C01E-4009-B73A-B35BDCA71E65}">
      <dgm:prSet phldrT="[Text]"/>
      <dgm:spPr/>
      <dgm:t>
        <a:bodyPr/>
        <a:lstStyle/>
        <a:p>
          <a:r>
            <a:rPr lang="en-GB"/>
            <a:t>Numeracy and Maths</a:t>
          </a:r>
        </a:p>
      </dgm:t>
    </dgm:pt>
    <dgm:pt modelId="{23EBC76E-2753-422A-A46B-697818D49BE1}" type="parTrans" cxnId="{F2CBFD77-859F-4C4A-A4DA-57A734E8863E}">
      <dgm:prSet/>
      <dgm:spPr/>
      <dgm:t>
        <a:bodyPr/>
        <a:lstStyle/>
        <a:p>
          <a:endParaRPr lang="en-GB"/>
        </a:p>
      </dgm:t>
    </dgm:pt>
    <dgm:pt modelId="{F9300210-8276-44BA-9EDD-E7291742C8D0}" type="sibTrans" cxnId="{F2CBFD77-859F-4C4A-A4DA-57A734E8863E}">
      <dgm:prSet/>
      <dgm:spPr/>
      <dgm:t>
        <a:bodyPr/>
        <a:lstStyle/>
        <a:p>
          <a:endParaRPr lang="en-GB"/>
        </a:p>
      </dgm:t>
    </dgm:pt>
    <dgm:pt modelId="{A1E115DC-DE53-4DCA-B85D-42699C966BE2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/>
            <a:t>Counting games and “counting bears” as concrete resources to support awareness of cardinal value</a:t>
          </a:r>
        </a:p>
      </dgm:t>
    </dgm:pt>
    <dgm:pt modelId="{D3367953-F95B-4F6F-94B3-F8C59A589B2F}" type="parTrans" cxnId="{C0F95268-92EA-4D19-B905-ACDF1F2EB290}">
      <dgm:prSet/>
      <dgm:spPr/>
      <dgm:t>
        <a:bodyPr/>
        <a:lstStyle/>
        <a:p>
          <a:endParaRPr lang="en-GB"/>
        </a:p>
      </dgm:t>
    </dgm:pt>
    <dgm:pt modelId="{E1EEC483-2BBD-490E-85D6-FEC4DAB57166}" type="sibTrans" cxnId="{C0F95268-92EA-4D19-B905-ACDF1F2EB290}">
      <dgm:prSet/>
      <dgm:spPr/>
      <dgm:t>
        <a:bodyPr/>
        <a:lstStyle/>
        <a:p>
          <a:endParaRPr lang="en-GB"/>
        </a:p>
      </dgm:t>
    </dgm:pt>
    <dgm:pt modelId="{583E6881-A235-4CD3-96DA-729412876620}">
      <dgm:prSet phldrT="[Text]"/>
      <dgm:spPr/>
      <dgm:t>
        <a:bodyPr/>
        <a:lstStyle/>
        <a:p>
          <a:r>
            <a:rPr lang="en-GB"/>
            <a:t>Expressive Arts</a:t>
          </a:r>
        </a:p>
      </dgm:t>
    </dgm:pt>
    <dgm:pt modelId="{E4808AEF-2450-40B1-9342-45AB4B058A57}" type="parTrans" cxnId="{3F4A2D3F-BE80-43E4-AD8F-64B187BF315E}">
      <dgm:prSet/>
      <dgm:spPr/>
      <dgm:t>
        <a:bodyPr/>
        <a:lstStyle/>
        <a:p>
          <a:endParaRPr lang="en-GB"/>
        </a:p>
      </dgm:t>
    </dgm:pt>
    <dgm:pt modelId="{FFE6C456-2F24-4152-9C62-859F17503D40}" type="sibTrans" cxnId="{3F4A2D3F-BE80-43E4-AD8F-64B187BF315E}">
      <dgm:prSet/>
      <dgm:spPr/>
      <dgm:t>
        <a:bodyPr/>
        <a:lstStyle/>
        <a:p>
          <a:endParaRPr lang="en-GB"/>
        </a:p>
      </dgm:t>
    </dgm:pt>
    <dgm:pt modelId="{D0D75C6E-6084-4B60-A50C-7F0CFD335500}">
      <dgm:prSet phldrT="[Text]"/>
      <dgm:spPr/>
      <dgm:t>
        <a:bodyPr/>
        <a:lstStyle/>
        <a:p>
          <a:r>
            <a:rPr lang="en-GB"/>
            <a:t> Bamboozled play – available on request.</a:t>
          </a:r>
        </a:p>
      </dgm:t>
    </dgm:pt>
    <dgm:pt modelId="{A2E25AF9-5285-4A2D-A149-9333AA2163C8}" type="parTrans" cxnId="{3442ED54-2A6A-48B1-802C-DAFF13B0D6F2}">
      <dgm:prSet/>
      <dgm:spPr/>
      <dgm:t>
        <a:bodyPr/>
        <a:lstStyle/>
        <a:p>
          <a:endParaRPr lang="en-GB"/>
        </a:p>
      </dgm:t>
    </dgm:pt>
    <dgm:pt modelId="{252980D2-5CC4-474C-9801-CA7FA46E71A9}" type="sibTrans" cxnId="{3442ED54-2A6A-48B1-802C-DAFF13B0D6F2}">
      <dgm:prSet/>
      <dgm:spPr/>
      <dgm:t>
        <a:bodyPr/>
        <a:lstStyle/>
        <a:p>
          <a:endParaRPr lang="en-GB"/>
        </a:p>
      </dgm:t>
    </dgm:pt>
    <dgm:pt modelId="{0D000A47-2922-4E63-B2FF-34BA048AA7E9}">
      <dgm:prSet phldrT="[Text]"/>
      <dgm:spPr/>
      <dgm:t>
        <a:bodyPr/>
        <a:lstStyle/>
        <a:p>
          <a:r>
            <a:rPr lang="en-GB"/>
            <a:t>Health and Wellbeing</a:t>
          </a:r>
        </a:p>
      </dgm:t>
    </dgm:pt>
    <dgm:pt modelId="{003F807B-3A26-479C-837E-7D26EF2B6F69}" type="parTrans" cxnId="{289D3291-2F17-4B80-AD95-799FC39A2B73}">
      <dgm:prSet/>
      <dgm:spPr/>
      <dgm:t>
        <a:bodyPr/>
        <a:lstStyle/>
        <a:p>
          <a:endParaRPr lang="en-GB"/>
        </a:p>
      </dgm:t>
    </dgm:pt>
    <dgm:pt modelId="{F5A0AEA4-1266-4794-A425-59C9E4D773B5}" type="sibTrans" cxnId="{289D3291-2F17-4B80-AD95-799FC39A2B73}">
      <dgm:prSet/>
      <dgm:spPr/>
      <dgm:t>
        <a:bodyPr/>
        <a:lstStyle/>
        <a:p>
          <a:endParaRPr lang="en-GB"/>
        </a:p>
      </dgm:t>
    </dgm:pt>
    <dgm:pt modelId="{67814F56-4F54-4596-A2C0-348B52097E41}">
      <dgm:prSet phldrT="[Text]"/>
      <dgm:spPr/>
      <dgm:t>
        <a:bodyPr/>
        <a:lstStyle/>
        <a:p>
          <a:endParaRPr lang="en-GB"/>
        </a:p>
      </dgm:t>
    </dgm:pt>
    <dgm:pt modelId="{FE9C0252-20C9-4B01-A7E4-F088F4110825}" type="parTrans" cxnId="{DFBCF8B8-D98C-41D4-9FFF-DA545E6165ED}">
      <dgm:prSet/>
      <dgm:spPr/>
      <dgm:t>
        <a:bodyPr/>
        <a:lstStyle/>
        <a:p>
          <a:endParaRPr lang="en-GB"/>
        </a:p>
      </dgm:t>
    </dgm:pt>
    <dgm:pt modelId="{44345441-84D0-4D54-9E85-C74C4ABB7C10}" type="sibTrans" cxnId="{DFBCF8B8-D98C-41D4-9FFF-DA545E6165ED}">
      <dgm:prSet/>
      <dgm:spPr/>
      <dgm:t>
        <a:bodyPr/>
        <a:lstStyle/>
        <a:p>
          <a:endParaRPr lang="en-GB"/>
        </a:p>
      </dgm:t>
    </dgm:pt>
    <dgm:pt modelId="{0A674481-CEF7-4E1E-B35C-C2EC0A187FB5}">
      <dgm:prSet phldrT="[Text]"/>
      <dgm:spPr/>
      <dgm:t>
        <a:bodyPr/>
        <a:lstStyle/>
        <a:p>
          <a:r>
            <a:rPr lang="en-GB"/>
            <a:t>Science and Social Studies</a:t>
          </a:r>
        </a:p>
      </dgm:t>
    </dgm:pt>
    <dgm:pt modelId="{A8A722B1-9D52-465D-8EA5-4C14A03F905F}" type="parTrans" cxnId="{408CA1B8-8C21-4A2F-A936-D7FB8DDE081A}">
      <dgm:prSet/>
      <dgm:spPr/>
      <dgm:t>
        <a:bodyPr/>
        <a:lstStyle/>
        <a:p>
          <a:endParaRPr lang="en-GB"/>
        </a:p>
      </dgm:t>
    </dgm:pt>
    <dgm:pt modelId="{E46DDEBE-318E-4D14-B422-1534831D552D}" type="sibTrans" cxnId="{408CA1B8-8C21-4A2F-A936-D7FB8DDE081A}">
      <dgm:prSet/>
      <dgm:spPr/>
      <dgm:t>
        <a:bodyPr/>
        <a:lstStyle/>
        <a:p>
          <a:endParaRPr lang="en-GB"/>
        </a:p>
      </dgm:t>
    </dgm:pt>
    <dgm:pt modelId="{7BF13DA4-4B1B-445B-83A6-161937C5D783}">
      <dgm:prSet phldrT="[Text]"/>
      <dgm:spPr/>
      <dgm:t>
        <a:bodyPr/>
        <a:lstStyle/>
        <a:p>
          <a:r>
            <a:rPr lang="en-GB">
              <a:solidFill>
                <a:schemeClr val="tx1"/>
              </a:solidFill>
            </a:rPr>
            <a:t>Living and Non-living – tough tray sort and exploration using feathers/fur/leaves/ pinecones/rocks/toys</a:t>
          </a:r>
        </a:p>
      </dgm:t>
    </dgm:pt>
    <dgm:pt modelId="{370BD8E4-6BEA-4625-A261-7E839F1DF232}" type="parTrans" cxnId="{D8B70102-7E7D-4DD5-89A4-75503EAAD168}">
      <dgm:prSet/>
      <dgm:spPr/>
      <dgm:t>
        <a:bodyPr/>
        <a:lstStyle/>
        <a:p>
          <a:endParaRPr lang="en-GB"/>
        </a:p>
      </dgm:t>
    </dgm:pt>
    <dgm:pt modelId="{C9722E84-993B-498F-9541-B578010F0BEE}" type="sibTrans" cxnId="{D8B70102-7E7D-4DD5-89A4-75503EAAD168}">
      <dgm:prSet/>
      <dgm:spPr/>
      <dgm:t>
        <a:bodyPr/>
        <a:lstStyle/>
        <a:p>
          <a:endParaRPr lang="en-GB"/>
        </a:p>
      </dgm:t>
    </dgm:pt>
    <dgm:pt modelId="{F1050B66-1823-4C39-A931-34D6EFA05C39}">
      <dgm:prSet phldrT="[Text]"/>
      <dgm:spPr/>
      <dgm:t>
        <a:bodyPr/>
        <a:lstStyle/>
        <a:p>
          <a:r>
            <a:rPr lang="en-GB"/>
            <a:t>Panda Yoga/Movement</a:t>
          </a:r>
        </a:p>
      </dgm:t>
    </dgm:pt>
    <dgm:pt modelId="{C73938B4-967A-4DE7-A5C2-55094C96A355}" type="parTrans" cxnId="{325CD7C7-CE7B-4A06-A010-7433076B76F3}">
      <dgm:prSet/>
      <dgm:spPr/>
      <dgm:t>
        <a:bodyPr/>
        <a:lstStyle/>
        <a:p>
          <a:endParaRPr lang="en-GB"/>
        </a:p>
      </dgm:t>
    </dgm:pt>
    <dgm:pt modelId="{E06D8E4C-5399-4D4F-AD63-4EE9B09D1077}" type="sibTrans" cxnId="{325CD7C7-CE7B-4A06-A010-7433076B76F3}">
      <dgm:prSet/>
      <dgm:spPr/>
      <dgm:t>
        <a:bodyPr/>
        <a:lstStyle/>
        <a:p>
          <a:endParaRPr lang="en-GB"/>
        </a:p>
      </dgm:t>
    </dgm:pt>
    <dgm:pt modelId="{E5A5F778-1EBC-4772-A414-E7BDAC2535B6}">
      <dgm:prSet phldrT="[Text]"/>
      <dgm:spPr/>
      <dgm:t>
        <a:bodyPr/>
        <a:lstStyle/>
        <a:p>
          <a:endParaRPr lang="en-GB" dirty="0"/>
        </a:p>
      </dgm:t>
    </dgm:pt>
    <dgm:pt modelId="{74642111-BB78-4BD3-A807-15DC843791EB}" type="parTrans" cxnId="{105EDD9F-5973-4C73-B17C-7F688B475B73}">
      <dgm:prSet/>
      <dgm:spPr/>
      <dgm:t>
        <a:bodyPr/>
        <a:lstStyle/>
        <a:p>
          <a:endParaRPr lang="en-GB"/>
        </a:p>
      </dgm:t>
    </dgm:pt>
    <dgm:pt modelId="{D99FC8EB-5EDE-4D2F-8277-63A3E7687DC8}" type="sibTrans" cxnId="{105EDD9F-5973-4C73-B17C-7F688B475B73}">
      <dgm:prSet/>
      <dgm:spPr/>
      <dgm:t>
        <a:bodyPr/>
        <a:lstStyle/>
        <a:p>
          <a:endParaRPr lang="en-GB"/>
        </a:p>
      </dgm:t>
    </dgm:pt>
    <dgm:pt modelId="{CD456817-7A11-41FF-ADC1-F7F0CFBEE4FE}">
      <dgm:prSet phldrT="[Text]"/>
      <dgm:spPr/>
      <dgm:t>
        <a:bodyPr/>
        <a:lstStyle/>
        <a:p>
          <a:r>
            <a:rPr lang="en-GB">
              <a:solidFill>
                <a:schemeClr val="tx1"/>
              </a:solidFill>
            </a:rPr>
            <a:t>Dance – mimic panda moves (handstand, </a:t>
          </a:r>
          <a:r>
            <a:rPr lang="en-GB" err="1">
              <a:solidFill>
                <a:schemeClr val="tx1"/>
              </a:solidFill>
            </a:rPr>
            <a:t>roly</a:t>
          </a:r>
          <a:r>
            <a:rPr lang="en-GB">
              <a:solidFill>
                <a:schemeClr val="tx1"/>
              </a:solidFill>
            </a:rPr>
            <a:t> </a:t>
          </a:r>
          <a:r>
            <a:rPr lang="en-GB" err="1">
              <a:solidFill>
                <a:schemeClr val="tx1"/>
              </a:solidFill>
            </a:rPr>
            <a:t>polly</a:t>
          </a:r>
          <a:r>
            <a:rPr lang="en-GB">
              <a:solidFill>
                <a:schemeClr val="tx1"/>
              </a:solidFill>
            </a:rPr>
            <a:t>, climb, crawl).</a:t>
          </a:r>
        </a:p>
      </dgm:t>
    </dgm:pt>
    <dgm:pt modelId="{9B38896B-58A7-4AB0-B71F-E1806E74C2C6}" type="parTrans" cxnId="{93211691-9A3A-43B8-94D8-EB4E257149B9}">
      <dgm:prSet/>
      <dgm:spPr/>
      <dgm:t>
        <a:bodyPr/>
        <a:lstStyle/>
        <a:p>
          <a:endParaRPr lang="en-GB"/>
        </a:p>
      </dgm:t>
    </dgm:pt>
    <dgm:pt modelId="{42DA90F0-4E20-4B43-869E-61A01D664CD8}" type="sibTrans" cxnId="{93211691-9A3A-43B8-94D8-EB4E257149B9}">
      <dgm:prSet/>
      <dgm:spPr/>
      <dgm:t>
        <a:bodyPr/>
        <a:lstStyle/>
        <a:p>
          <a:endParaRPr lang="en-GB"/>
        </a:p>
      </dgm:t>
    </dgm:pt>
    <dgm:pt modelId="{D99380EA-F3B2-4A21-8026-160BA914CAA2}">
      <dgm:prSet phldrT="[Text]"/>
      <dgm:spPr/>
      <dgm:t>
        <a:bodyPr/>
        <a:lstStyle/>
        <a:p>
          <a:r>
            <a:rPr lang="en-GB"/>
            <a:t>Calligraphy and ink arts.</a:t>
          </a:r>
        </a:p>
      </dgm:t>
    </dgm:pt>
    <dgm:pt modelId="{6F42DBB4-F8CB-4869-9C67-9A2DD7D50798}" type="parTrans" cxnId="{140EC706-FF74-489E-BAED-9076052BF3A6}">
      <dgm:prSet/>
      <dgm:spPr/>
      <dgm:t>
        <a:bodyPr/>
        <a:lstStyle/>
        <a:p>
          <a:endParaRPr lang="en-GB"/>
        </a:p>
      </dgm:t>
    </dgm:pt>
    <dgm:pt modelId="{B7B25419-1F72-4A46-A5FD-AF8B63E0B57F}" type="sibTrans" cxnId="{140EC706-FF74-489E-BAED-9076052BF3A6}">
      <dgm:prSet/>
      <dgm:spPr/>
      <dgm:t>
        <a:bodyPr/>
        <a:lstStyle/>
        <a:p>
          <a:endParaRPr lang="en-GB"/>
        </a:p>
      </dgm:t>
    </dgm:pt>
    <dgm:pt modelId="{0419F75C-29EC-46B1-8FBC-E60F737E3029}">
      <dgm:prSet phldrT="[Text]"/>
      <dgm:spPr/>
      <dgm:t>
        <a:bodyPr/>
        <a:lstStyle/>
        <a:p>
          <a:r>
            <a:rPr lang="en-GB"/>
            <a:t>Story telling – a Giant Adventure (see online resource)</a:t>
          </a:r>
        </a:p>
      </dgm:t>
    </dgm:pt>
    <dgm:pt modelId="{6C342E80-403B-45EC-A802-3C920A78C62E}" type="sibTrans" cxnId="{4DAE507F-0E85-406E-94F6-98E123852190}">
      <dgm:prSet/>
      <dgm:spPr/>
      <dgm:t>
        <a:bodyPr/>
        <a:lstStyle/>
        <a:p>
          <a:endParaRPr lang="en-GB"/>
        </a:p>
      </dgm:t>
    </dgm:pt>
    <dgm:pt modelId="{53980894-77A2-46D5-9858-C355C7E65F95}" type="parTrans" cxnId="{4DAE507F-0E85-406E-94F6-98E123852190}">
      <dgm:prSet/>
      <dgm:spPr/>
      <dgm:t>
        <a:bodyPr/>
        <a:lstStyle/>
        <a:p>
          <a:endParaRPr lang="en-GB"/>
        </a:p>
      </dgm:t>
    </dgm:pt>
    <dgm:pt modelId="{CA431844-8401-40A0-950C-7AE7F1CC5321}">
      <dgm:prSet phldrT="[Text]"/>
      <dgm:spPr/>
      <dgm:t>
        <a:bodyPr/>
        <a:lstStyle/>
        <a:p>
          <a:endParaRPr lang="en-GB"/>
        </a:p>
      </dgm:t>
    </dgm:pt>
    <dgm:pt modelId="{4E9377F8-AB28-428E-A608-9D93CFDA7414}" type="sibTrans" cxnId="{CC16148D-3852-43D0-8EAC-BF9144820C67}">
      <dgm:prSet/>
      <dgm:spPr/>
      <dgm:t>
        <a:bodyPr/>
        <a:lstStyle/>
        <a:p>
          <a:endParaRPr lang="en-GB"/>
        </a:p>
      </dgm:t>
    </dgm:pt>
    <dgm:pt modelId="{BAAF6162-7B10-40C4-A25C-C0EDD62E5408}" type="parTrans" cxnId="{CC16148D-3852-43D0-8EAC-BF9144820C67}">
      <dgm:prSet/>
      <dgm:spPr/>
      <dgm:t>
        <a:bodyPr/>
        <a:lstStyle/>
        <a:p>
          <a:endParaRPr lang="en-GB"/>
        </a:p>
      </dgm:t>
    </dgm:pt>
    <dgm:pt modelId="{293CF93A-E84D-4A25-A9E0-76B1DB710EF3}">
      <dgm:prSet phldrT="[Text]"/>
      <dgm:spPr/>
      <dgm:t>
        <a:bodyPr/>
        <a:lstStyle/>
        <a:p>
          <a:r>
            <a:rPr lang="en-GB"/>
            <a:t>Willow Plate design.</a:t>
          </a:r>
        </a:p>
      </dgm:t>
    </dgm:pt>
    <dgm:pt modelId="{8F9512C2-49AC-4C6A-A26C-5D1E826A87BA}" type="parTrans" cxnId="{8C26E479-6405-4F60-A2FB-DECFE75F2544}">
      <dgm:prSet/>
      <dgm:spPr/>
      <dgm:t>
        <a:bodyPr/>
        <a:lstStyle/>
        <a:p>
          <a:endParaRPr lang="en-GB"/>
        </a:p>
      </dgm:t>
    </dgm:pt>
    <dgm:pt modelId="{EED12DB5-C034-4E09-A401-F8DB03E01B11}" type="sibTrans" cxnId="{8C26E479-6405-4F60-A2FB-DECFE75F2544}">
      <dgm:prSet/>
      <dgm:spPr/>
      <dgm:t>
        <a:bodyPr/>
        <a:lstStyle/>
        <a:p>
          <a:endParaRPr lang="en-GB"/>
        </a:p>
      </dgm:t>
    </dgm:pt>
    <dgm:pt modelId="{0F8E8B90-E4B9-4168-ADBB-048E22966FBA}">
      <dgm:prSet phldrT="[Text]"/>
      <dgm:spPr/>
      <dgm:t>
        <a:bodyPr/>
        <a:lstStyle/>
        <a:p>
          <a:r>
            <a:rPr lang="en-GB"/>
            <a:t>Animal Sketching/collages</a:t>
          </a:r>
        </a:p>
      </dgm:t>
    </dgm:pt>
    <dgm:pt modelId="{030CC178-9B8E-4301-A55C-50D8E6D8C0D0}" type="parTrans" cxnId="{8FF8F1DE-3142-411D-AF8E-B922982B019A}">
      <dgm:prSet/>
      <dgm:spPr/>
      <dgm:t>
        <a:bodyPr/>
        <a:lstStyle/>
        <a:p>
          <a:endParaRPr lang="en-GB"/>
        </a:p>
      </dgm:t>
    </dgm:pt>
    <dgm:pt modelId="{BBFB956D-340D-43B4-9ED0-7A3C301B8686}" type="sibTrans" cxnId="{8FF8F1DE-3142-411D-AF8E-B922982B019A}">
      <dgm:prSet/>
      <dgm:spPr/>
      <dgm:t>
        <a:bodyPr/>
        <a:lstStyle/>
        <a:p>
          <a:endParaRPr lang="en-GB"/>
        </a:p>
      </dgm:t>
    </dgm:pt>
    <dgm:pt modelId="{D5E2E6E5-C2F9-49AF-9AF4-998F746F25AA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endParaRPr lang="en-GB"/>
        </a:p>
      </dgm:t>
    </dgm:pt>
    <dgm:pt modelId="{46E95843-606E-40E2-AD4D-179A37E9FDC8}" type="parTrans" cxnId="{B0040CEF-DC0E-46F1-B161-CC2D2EBD6435}">
      <dgm:prSet/>
      <dgm:spPr/>
      <dgm:t>
        <a:bodyPr/>
        <a:lstStyle/>
        <a:p>
          <a:endParaRPr lang="en-GB"/>
        </a:p>
      </dgm:t>
    </dgm:pt>
    <dgm:pt modelId="{4DD1B87D-A2D6-46A3-8B3D-F1D99C5DDDF7}" type="sibTrans" cxnId="{B0040CEF-DC0E-46F1-B161-CC2D2EBD6435}">
      <dgm:prSet/>
      <dgm:spPr/>
      <dgm:t>
        <a:bodyPr/>
        <a:lstStyle/>
        <a:p>
          <a:endParaRPr lang="en-GB"/>
        </a:p>
      </dgm:t>
    </dgm:pt>
    <dgm:pt modelId="{58DB9B25-0A14-466A-A5AC-82893BFCFD78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/>
            <a:t>Panda Cake Baking – using edible or salt dough recipes.</a:t>
          </a:r>
        </a:p>
      </dgm:t>
    </dgm:pt>
    <dgm:pt modelId="{54265E49-4137-4AF0-8164-69A19B4ADA7E}" type="parTrans" cxnId="{F729C8C3-1B9D-4B67-B715-7B220D5D4A8D}">
      <dgm:prSet/>
      <dgm:spPr/>
      <dgm:t>
        <a:bodyPr/>
        <a:lstStyle/>
        <a:p>
          <a:endParaRPr lang="en-GB"/>
        </a:p>
      </dgm:t>
    </dgm:pt>
    <dgm:pt modelId="{30621732-5D53-444D-9988-9DE7F3AA399E}" type="sibTrans" cxnId="{F729C8C3-1B9D-4B67-B715-7B220D5D4A8D}">
      <dgm:prSet/>
      <dgm:spPr/>
      <dgm:t>
        <a:bodyPr/>
        <a:lstStyle/>
        <a:p>
          <a:endParaRPr lang="en-GB"/>
        </a:p>
      </dgm:t>
    </dgm:pt>
    <dgm:pt modelId="{525161EB-BAE5-4135-8C4D-DE1722414E1E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/>
            <a:t>Symmetry in nature – using animal faces and patterns.</a:t>
          </a:r>
        </a:p>
      </dgm:t>
    </dgm:pt>
    <dgm:pt modelId="{A5F00D42-CC84-4F35-9414-E2616B00E270}" type="parTrans" cxnId="{06AA1A7D-42A0-4304-B7D9-70C47BB4D6DE}">
      <dgm:prSet/>
      <dgm:spPr/>
      <dgm:t>
        <a:bodyPr/>
        <a:lstStyle/>
        <a:p>
          <a:endParaRPr lang="en-GB"/>
        </a:p>
      </dgm:t>
    </dgm:pt>
    <dgm:pt modelId="{7C4CE8B1-4493-4D42-965D-E853168F4C24}" type="sibTrans" cxnId="{06AA1A7D-42A0-4304-B7D9-70C47BB4D6DE}">
      <dgm:prSet/>
      <dgm:spPr/>
      <dgm:t>
        <a:bodyPr/>
        <a:lstStyle/>
        <a:p>
          <a:endParaRPr lang="en-GB"/>
        </a:p>
      </dgm:t>
    </dgm:pt>
    <dgm:pt modelId="{5B9ED02A-F7CA-408B-B898-8B96E59572C6}">
      <dgm:prSet phldrT="[Text]"/>
      <dgm:spPr/>
      <dgm:t>
        <a:bodyPr/>
        <a:lstStyle/>
        <a:p>
          <a:r>
            <a:rPr lang="en-GB"/>
            <a:t>Going on a Bear hunt – Michael Rosen links</a:t>
          </a:r>
        </a:p>
      </dgm:t>
    </dgm:pt>
    <dgm:pt modelId="{AE5B825A-822D-4EA2-A538-4A56EC4B1FB4}" type="parTrans" cxnId="{8904645D-131B-4371-94F4-41BE42339684}">
      <dgm:prSet/>
      <dgm:spPr/>
      <dgm:t>
        <a:bodyPr/>
        <a:lstStyle/>
        <a:p>
          <a:endParaRPr lang="en-GB"/>
        </a:p>
      </dgm:t>
    </dgm:pt>
    <dgm:pt modelId="{DE48FCF9-40E4-44C3-9361-517086F08C47}" type="sibTrans" cxnId="{8904645D-131B-4371-94F4-41BE42339684}">
      <dgm:prSet/>
      <dgm:spPr/>
      <dgm:t>
        <a:bodyPr/>
        <a:lstStyle/>
        <a:p>
          <a:endParaRPr lang="en-GB"/>
        </a:p>
      </dgm:t>
    </dgm:pt>
    <dgm:pt modelId="{F0C56630-2BE1-46A8-A4C8-01AFDB3D28FF}">
      <dgm:prSet phldrT="[Text]"/>
      <dgm:spPr/>
      <dgm:t>
        <a:bodyPr/>
        <a:lstStyle/>
        <a:p>
          <a:r>
            <a:rPr lang="en-GB"/>
            <a:t>Please Mr Panda – story telling</a:t>
          </a:r>
        </a:p>
      </dgm:t>
    </dgm:pt>
    <dgm:pt modelId="{D0A0D325-5382-40BE-AFD9-003F47BECEC9}" type="parTrans" cxnId="{1162921C-A4FE-4742-9BEE-E312DB0F1868}">
      <dgm:prSet/>
      <dgm:spPr/>
      <dgm:t>
        <a:bodyPr/>
        <a:lstStyle/>
        <a:p>
          <a:endParaRPr lang="en-GB"/>
        </a:p>
      </dgm:t>
    </dgm:pt>
    <dgm:pt modelId="{19599F14-F477-4107-A5CD-290BC434B5F7}" type="sibTrans" cxnId="{1162921C-A4FE-4742-9BEE-E312DB0F1868}">
      <dgm:prSet/>
      <dgm:spPr/>
      <dgm:t>
        <a:bodyPr/>
        <a:lstStyle/>
        <a:p>
          <a:endParaRPr lang="en-GB"/>
        </a:p>
      </dgm:t>
    </dgm:pt>
    <dgm:pt modelId="{251FCD40-D48D-40BE-8ECF-0A663A11D2AF}">
      <dgm:prSet phldrT="[Text]"/>
      <dgm:spPr/>
      <dgm:t>
        <a:bodyPr/>
        <a:lstStyle/>
        <a:p>
          <a:r>
            <a:rPr lang="en-GB"/>
            <a:t>Lucky Bamboo- story telling.</a:t>
          </a:r>
        </a:p>
      </dgm:t>
    </dgm:pt>
    <dgm:pt modelId="{5550C2FB-8867-4547-9513-502A06C046F3}" type="parTrans" cxnId="{3C9229AB-53C6-4883-8F0C-241F5A31D5BC}">
      <dgm:prSet/>
      <dgm:spPr/>
      <dgm:t>
        <a:bodyPr/>
        <a:lstStyle/>
        <a:p>
          <a:endParaRPr lang="en-GB"/>
        </a:p>
      </dgm:t>
    </dgm:pt>
    <dgm:pt modelId="{1D81513A-EC46-4945-BDE9-061D1C1065A5}" type="sibTrans" cxnId="{3C9229AB-53C6-4883-8F0C-241F5A31D5BC}">
      <dgm:prSet/>
      <dgm:spPr/>
      <dgm:t>
        <a:bodyPr/>
        <a:lstStyle/>
        <a:p>
          <a:endParaRPr lang="en-GB"/>
        </a:p>
      </dgm:t>
    </dgm:pt>
    <dgm:pt modelId="{C37AD10D-1CF0-4ABA-9315-FF03527E364F}">
      <dgm:prSet phldrT="[Text]"/>
      <dgm:spPr/>
      <dgm:t>
        <a:bodyPr/>
        <a:lstStyle/>
        <a:p>
          <a:r>
            <a:rPr lang="en-GB"/>
            <a:t>Panda Diet – eating fruits/veg/bamboo shoots and slices</a:t>
          </a:r>
        </a:p>
      </dgm:t>
    </dgm:pt>
    <dgm:pt modelId="{C2112337-0567-473A-9F05-90F9C1293CA1}" type="parTrans" cxnId="{BEE1E53C-1643-4493-AA12-222544292276}">
      <dgm:prSet/>
      <dgm:spPr/>
      <dgm:t>
        <a:bodyPr/>
        <a:lstStyle/>
        <a:p>
          <a:endParaRPr lang="en-GB"/>
        </a:p>
      </dgm:t>
    </dgm:pt>
    <dgm:pt modelId="{8301F71F-9C94-469B-8D62-58BE05A4967C}" type="sibTrans" cxnId="{BEE1E53C-1643-4493-AA12-222544292276}">
      <dgm:prSet/>
      <dgm:spPr/>
      <dgm:t>
        <a:bodyPr/>
        <a:lstStyle/>
        <a:p>
          <a:endParaRPr lang="en-GB"/>
        </a:p>
      </dgm:t>
    </dgm:pt>
    <dgm:pt modelId="{7F32D5E3-3DF9-4EB5-8E85-184F073FBEF7}">
      <dgm:prSet phldrT="[Text]"/>
      <dgm:spPr/>
      <dgm:t>
        <a:bodyPr/>
        <a:lstStyle/>
        <a:p>
          <a:r>
            <a:rPr lang="en-GB" dirty="0"/>
            <a:t>Taking care of a baby - needs and requirements, using video of baby panda or teddies as stimulus.</a:t>
          </a:r>
        </a:p>
      </dgm:t>
    </dgm:pt>
    <dgm:pt modelId="{00643DE2-838C-4C76-B37B-D56319A5E9B6}" type="parTrans" cxnId="{47F3B925-ABC9-4904-BEDC-B221BA768450}">
      <dgm:prSet/>
      <dgm:spPr/>
      <dgm:t>
        <a:bodyPr/>
        <a:lstStyle/>
        <a:p>
          <a:endParaRPr lang="en-GB"/>
        </a:p>
      </dgm:t>
    </dgm:pt>
    <dgm:pt modelId="{99A3DC5F-FD2A-4C23-A92D-0B42692B99FE}" type="sibTrans" cxnId="{47F3B925-ABC9-4904-BEDC-B221BA768450}">
      <dgm:prSet/>
      <dgm:spPr/>
      <dgm:t>
        <a:bodyPr/>
        <a:lstStyle/>
        <a:p>
          <a:endParaRPr lang="en-GB"/>
        </a:p>
      </dgm:t>
    </dgm:pt>
    <dgm:pt modelId="{F6FA0D66-B340-48EE-B524-CE2D653FC7AE}">
      <dgm:prSet phldrT="[Text]"/>
      <dgm:spPr/>
      <dgm:t>
        <a:bodyPr/>
        <a:lstStyle/>
        <a:p>
          <a:r>
            <a:rPr lang="en-GB">
              <a:solidFill>
                <a:schemeClr val="tx1"/>
              </a:solidFill>
            </a:rPr>
            <a:t>How the panda’s came to Scotland – see </a:t>
          </a:r>
          <a:r>
            <a:rPr lang="en-GB" err="1">
              <a:solidFill>
                <a:schemeClr val="tx1"/>
              </a:solidFill>
            </a:rPr>
            <a:t>Pandatastic</a:t>
          </a:r>
          <a:r>
            <a:rPr lang="en-GB">
              <a:solidFill>
                <a:schemeClr val="tx1"/>
              </a:solidFill>
            </a:rPr>
            <a:t>.</a:t>
          </a:r>
        </a:p>
      </dgm:t>
    </dgm:pt>
    <dgm:pt modelId="{D92BBC67-49F4-4E05-AB4E-0D034E0AEC89}" type="parTrans" cxnId="{412B0F39-9E5A-421D-953F-834BBB93A150}">
      <dgm:prSet/>
      <dgm:spPr/>
      <dgm:t>
        <a:bodyPr/>
        <a:lstStyle/>
        <a:p>
          <a:endParaRPr lang="en-GB"/>
        </a:p>
      </dgm:t>
    </dgm:pt>
    <dgm:pt modelId="{820B1686-197C-480B-8D13-DFAE84674711}" type="sibTrans" cxnId="{412B0F39-9E5A-421D-953F-834BBB93A150}">
      <dgm:prSet/>
      <dgm:spPr/>
      <dgm:t>
        <a:bodyPr/>
        <a:lstStyle/>
        <a:p>
          <a:endParaRPr lang="en-GB"/>
        </a:p>
      </dgm:t>
    </dgm:pt>
    <dgm:pt modelId="{F98E08B1-38FF-4F9D-8668-337D1BE973D8}">
      <dgm:prSet phldrT="[Text]"/>
      <dgm:spPr/>
      <dgm:t>
        <a:bodyPr/>
        <a:lstStyle/>
        <a:p>
          <a:r>
            <a:rPr lang="en-GB">
              <a:solidFill>
                <a:schemeClr val="tx1"/>
              </a:solidFill>
            </a:rPr>
            <a:t>Growing Bamboo – propagate from cuttings.</a:t>
          </a:r>
        </a:p>
      </dgm:t>
    </dgm:pt>
    <dgm:pt modelId="{04636CAD-FCF2-4D13-A039-36F359D5D4F1}" type="parTrans" cxnId="{23D8ED3E-B5F4-4EC1-8762-64D2B7FD21B6}">
      <dgm:prSet/>
      <dgm:spPr/>
      <dgm:t>
        <a:bodyPr/>
        <a:lstStyle/>
        <a:p>
          <a:endParaRPr lang="en-GB"/>
        </a:p>
      </dgm:t>
    </dgm:pt>
    <dgm:pt modelId="{20DDA21E-9EB4-4FAD-9B33-F4A045FF7635}" type="sibTrans" cxnId="{23D8ED3E-B5F4-4EC1-8762-64D2B7FD21B6}">
      <dgm:prSet/>
      <dgm:spPr/>
      <dgm:t>
        <a:bodyPr/>
        <a:lstStyle/>
        <a:p>
          <a:endParaRPr lang="en-GB"/>
        </a:p>
      </dgm:t>
    </dgm:pt>
    <dgm:pt modelId="{F0B2909F-A1F5-4A46-82EE-FF518266EA8C}">
      <dgm:prSet phldrT="[Text]"/>
      <dgm:spPr/>
      <dgm:t>
        <a:bodyPr/>
        <a:lstStyle/>
        <a:p>
          <a:r>
            <a:rPr lang="en-GB" dirty="0"/>
            <a:t>Make a loose parts den.</a:t>
          </a:r>
        </a:p>
      </dgm:t>
    </dgm:pt>
    <dgm:pt modelId="{999A551B-327B-4D90-8D62-8A18BD615C5E}" type="parTrans" cxnId="{3B1AC0D6-A234-47DB-9F7C-9F39A7B2CB1B}">
      <dgm:prSet/>
      <dgm:spPr/>
      <dgm:t>
        <a:bodyPr/>
        <a:lstStyle/>
        <a:p>
          <a:endParaRPr lang="en-GB"/>
        </a:p>
      </dgm:t>
    </dgm:pt>
    <dgm:pt modelId="{62F421B1-12E2-4A4E-9F3C-42129C2AC8CA}" type="sibTrans" cxnId="{3B1AC0D6-A234-47DB-9F7C-9F39A7B2CB1B}">
      <dgm:prSet/>
      <dgm:spPr/>
      <dgm:t>
        <a:bodyPr/>
        <a:lstStyle/>
        <a:p>
          <a:endParaRPr lang="en-GB"/>
        </a:p>
      </dgm:t>
    </dgm:pt>
    <dgm:pt modelId="{DDD05413-D728-4BC3-A8DA-07A87837C617}" type="pres">
      <dgm:prSet presAssocID="{DA659ECD-A820-44D8-96B5-67D1BC0DE606}" presName="linearFlow" presStyleCnt="0">
        <dgm:presLayoutVars>
          <dgm:dir/>
          <dgm:animLvl val="lvl"/>
          <dgm:resizeHandles/>
        </dgm:presLayoutVars>
      </dgm:prSet>
      <dgm:spPr/>
    </dgm:pt>
    <dgm:pt modelId="{B7B8D43B-3A0A-4CD3-8653-213E5B5BD5F8}" type="pres">
      <dgm:prSet presAssocID="{5B2115D8-4792-4E34-8260-84E749027E4B}" presName="compositeNode" presStyleCnt="0">
        <dgm:presLayoutVars>
          <dgm:bulletEnabled val="1"/>
        </dgm:presLayoutVars>
      </dgm:prSet>
      <dgm:spPr/>
    </dgm:pt>
    <dgm:pt modelId="{1CF86D69-D96F-43A7-BC99-B441CD64928E}" type="pres">
      <dgm:prSet presAssocID="{5B2115D8-4792-4E34-8260-84E749027E4B}" presName="image" presStyleLbl="fgImgPlac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A356288B-7C31-4610-8DF3-47332F2DA46D}" type="pres">
      <dgm:prSet presAssocID="{5B2115D8-4792-4E34-8260-84E749027E4B}" presName="childNode" presStyleLbl="node1" presStyleIdx="0" presStyleCnt="5">
        <dgm:presLayoutVars>
          <dgm:bulletEnabled val="1"/>
        </dgm:presLayoutVars>
      </dgm:prSet>
      <dgm:spPr/>
    </dgm:pt>
    <dgm:pt modelId="{132B3BB3-0822-46BE-A54E-ABE3574EBC51}" type="pres">
      <dgm:prSet presAssocID="{5B2115D8-4792-4E34-8260-84E749027E4B}" presName="parentNode" presStyleLbl="revTx" presStyleIdx="0" presStyleCnt="5">
        <dgm:presLayoutVars>
          <dgm:chMax val="0"/>
          <dgm:bulletEnabled val="1"/>
        </dgm:presLayoutVars>
      </dgm:prSet>
      <dgm:spPr/>
    </dgm:pt>
    <dgm:pt modelId="{4776BBFC-F64C-4402-9016-DA6976C2E4BF}" type="pres">
      <dgm:prSet presAssocID="{E308AD84-6116-4C01-BC2F-5047C51A6701}" presName="sibTrans" presStyleCnt="0"/>
      <dgm:spPr/>
    </dgm:pt>
    <dgm:pt modelId="{C877323C-8072-4FF7-AAED-60472DFE9CE1}" type="pres">
      <dgm:prSet presAssocID="{9B2F8F1F-C01E-4009-B73A-B35BDCA71E65}" presName="compositeNode" presStyleCnt="0">
        <dgm:presLayoutVars>
          <dgm:bulletEnabled val="1"/>
        </dgm:presLayoutVars>
      </dgm:prSet>
      <dgm:spPr/>
    </dgm:pt>
    <dgm:pt modelId="{D19486E1-6BD9-4B6F-9B4E-F5D8026FFD0F}" type="pres">
      <dgm:prSet presAssocID="{9B2F8F1F-C01E-4009-B73A-B35BDCA71E65}" presName="image" presStyleLbl="fgImgPlac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bacus with solid fill"/>
        </a:ext>
      </dgm:extLst>
    </dgm:pt>
    <dgm:pt modelId="{91098B02-B365-457F-86E0-6F3BB4D71B59}" type="pres">
      <dgm:prSet presAssocID="{9B2F8F1F-C01E-4009-B73A-B35BDCA71E65}" presName="childNode" presStyleLbl="node1" presStyleIdx="1" presStyleCnt="5" custScaleY="99107" custLinFactNeighborX="-8626" custLinFactNeighborY="-787">
        <dgm:presLayoutVars>
          <dgm:bulletEnabled val="1"/>
        </dgm:presLayoutVars>
      </dgm:prSet>
      <dgm:spPr/>
    </dgm:pt>
    <dgm:pt modelId="{27A200C3-7561-4EFC-8159-72379BFFD01D}" type="pres">
      <dgm:prSet presAssocID="{9B2F8F1F-C01E-4009-B73A-B35BDCA71E65}" presName="parentNode" presStyleLbl="revTx" presStyleIdx="1" presStyleCnt="5" custLinFactNeighborX="-40735" custLinFactNeighborY="146">
        <dgm:presLayoutVars>
          <dgm:chMax val="0"/>
          <dgm:bulletEnabled val="1"/>
        </dgm:presLayoutVars>
      </dgm:prSet>
      <dgm:spPr/>
    </dgm:pt>
    <dgm:pt modelId="{AC3E8981-FC33-4D21-BB43-95CC9B098E2A}" type="pres">
      <dgm:prSet presAssocID="{F9300210-8276-44BA-9EDD-E7291742C8D0}" presName="sibTrans" presStyleCnt="0"/>
      <dgm:spPr/>
    </dgm:pt>
    <dgm:pt modelId="{16DE2AD7-6B9A-447B-A16F-9F2B442B150F}" type="pres">
      <dgm:prSet presAssocID="{583E6881-A235-4CD3-96DA-729412876620}" presName="compositeNode" presStyleCnt="0">
        <dgm:presLayoutVars>
          <dgm:bulletEnabled val="1"/>
        </dgm:presLayoutVars>
      </dgm:prSet>
      <dgm:spPr/>
    </dgm:pt>
    <dgm:pt modelId="{66BCEB94-D454-4AC0-A491-94FAA77A4602}" type="pres">
      <dgm:prSet presAssocID="{583E6881-A235-4CD3-96DA-729412876620}" presName="image" presStyleLbl="fgImgPlac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lette with solid fill"/>
        </a:ext>
      </dgm:extLst>
    </dgm:pt>
    <dgm:pt modelId="{F271AE3E-08B7-4222-B56D-B4C96ADF2ACD}" type="pres">
      <dgm:prSet presAssocID="{583E6881-A235-4CD3-96DA-729412876620}" presName="childNode" presStyleLbl="node1" presStyleIdx="2" presStyleCnt="5" custLinFactNeighborX="-748" custLinFactNeighborY="-260">
        <dgm:presLayoutVars>
          <dgm:bulletEnabled val="1"/>
        </dgm:presLayoutVars>
      </dgm:prSet>
      <dgm:spPr/>
    </dgm:pt>
    <dgm:pt modelId="{7305BAC5-8378-4C04-8317-93D6781C795C}" type="pres">
      <dgm:prSet presAssocID="{583E6881-A235-4CD3-96DA-729412876620}" presName="parentNode" presStyleLbl="revTx" presStyleIdx="2" presStyleCnt="5">
        <dgm:presLayoutVars>
          <dgm:chMax val="0"/>
          <dgm:bulletEnabled val="1"/>
        </dgm:presLayoutVars>
      </dgm:prSet>
      <dgm:spPr/>
    </dgm:pt>
    <dgm:pt modelId="{84C63776-D7D8-436E-B7A6-66A09C8B37FF}" type="pres">
      <dgm:prSet presAssocID="{FFE6C456-2F24-4152-9C62-859F17503D40}" presName="sibTrans" presStyleCnt="0"/>
      <dgm:spPr/>
    </dgm:pt>
    <dgm:pt modelId="{F473D6A0-25DE-4609-82BB-F90A8F5F1854}" type="pres">
      <dgm:prSet presAssocID="{0A674481-CEF7-4E1E-B35C-C2EC0A187FB5}" presName="compositeNode" presStyleCnt="0">
        <dgm:presLayoutVars>
          <dgm:bulletEnabled val="1"/>
        </dgm:presLayoutVars>
      </dgm:prSet>
      <dgm:spPr/>
    </dgm:pt>
    <dgm:pt modelId="{7E728D92-3DB6-4BA2-A956-B80D0ECD03FC}" type="pres">
      <dgm:prSet presAssocID="{0A674481-CEF7-4E1E-B35C-C2EC0A187FB5}" presName="image" presStyleLbl="fgImgPlac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ant With Roots outline"/>
        </a:ext>
      </dgm:extLst>
    </dgm:pt>
    <dgm:pt modelId="{7B637BCA-B14B-49D0-AAF5-5B10FCD2DD0B}" type="pres">
      <dgm:prSet presAssocID="{0A674481-CEF7-4E1E-B35C-C2EC0A187FB5}" presName="childNode" presStyleLbl="node1" presStyleIdx="3" presStyleCnt="5">
        <dgm:presLayoutVars>
          <dgm:bulletEnabled val="1"/>
        </dgm:presLayoutVars>
      </dgm:prSet>
      <dgm:spPr/>
    </dgm:pt>
    <dgm:pt modelId="{7B2B4E4A-CE8E-42C3-8E61-78DAF4313A54}" type="pres">
      <dgm:prSet presAssocID="{0A674481-CEF7-4E1E-B35C-C2EC0A187FB5}" presName="parentNode" presStyleLbl="revTx" presStyleIdx="3" presStyleCnt="5">
        <dgm:presLayoutVars>
          <dgm:chMax val="0"/>
          <dgm:bulletEnabled val="1"/>
        </dgm:presLayoutVars>
      </dgm:prSet>
      <dgm:spPr/>
    </dgm:pt>
    <dgm:pt modelId="{37444CF4-FDB2-4CF0-87A4-E1636595077C}" type="pres">
      <dgm:prSet presAssocID="{E46DDEBE-318E-4D14-B422-1534831D552D}" presName="sibTrans" presStyleCnt="0"/>
      <dgm:spPr/>
    </dgm:pt>
    <dgm:pt modelId="{094CE439-2DF7-4A3B-B247-9E72E83EC6FC}" type="pres">
      <dgm:prSet presAssocID="{0D000A47-2922-4E63-B2FF-34BA048AA7E9}" presName="compositeNode" presStyleCnt="0">
        <dgm:presLayoutVars>
          <dgm:bulletEnabled val="1"/>
        </dgm:presLayoutVars>
      </dgm:prSet>
      <dgm:spPr/>
    </dgm:pt>
    <dgm:pt modelId="{2AB5CF9F-9F91-4031-B486-F8989414D9BA}" type="pres">
      <dgm:prSet presAssocID="{0D000A47-2922-4E63-B2FF-34BA048AA7E9}" presName="image" presStyleLbl="fgImgPlac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rt with pulse with solid fill"/>
        </a:ext>
      </dgm:extLst>
    </dgm:pt>
    <dgm:pt modelId="{691FF930-1DF6-4093-AC18-706A31B5E64E}" type="pres">
      <dgm:prSet presAssocID="{0D000A47-2922-4E63-B2FF-34BA048AA7E9}" presName="childNode" presStyleLbl="node1" presStyleIdx="4" presStyleCnt="5">
        <dgm:presLayoutVars>
          <dgm:bulletEnabled val="1"/>
        </dgm:presLayoutVars>
      </dgm:prSet>
      <dgm:spPr/>
    </dgm:pt>
    <dgm:pt modelId="{26247BF5-705F-4D41-868B-011E3719A3E3}" type="pres">
      <dgm:prSet presAssocID="{0D000A47-2922-4E63-B2FF-34BA048AA7E9}" presName="parentNode" presStyleLbl="revTx" presStyleIdx="4" presStyleCnt="5">
        <dgm:presLayoutVars>
          <dgm:chMax val="0"/>
          <dgm:bulletEnabled val="1"/>
        </dgm:presLayoutVars>
      </dgm:prSet>
      <dgm:spPr/>
    </dgm:pt>
  </dgm:ptLst>
  <dgm:cxnLst>
    <dgm:cxn modelId="{D8B70102-7E7D-4DD5-89A4-75503EAAD168}" srcId="{0A674481-CEF7-4E1E-B35C-C2EC0A187FB5}" destId="{7BF13DA4-4B1B-445B-83A6-161937C5D783}" srcOrd="1" destOrd="0" parTransId="{370BD8E4-6BEA-4625-A261-7E839F1DF232}" sibTransId="{C9722E84-993B-498F-9541-B578010F0BEE}"/>
    <dgm:cxn modelId="{849B9402-3A4B-44BD-ADBF-BA24D77ECA9D}" type="presOf" srcId="{CD456817-7A11-41FF-ADC1-F7F0CFBEE4FE}" destId="{F271AE3E-08B7-4222-B56D-B4C96ADF2ACD}" srcOrd="0" destOrd="4" presId="urn:microsoft.com/office/officeart/2005/8/layout/hList2"/>
    <dgm:cxn modelId="{F430D903-A1EC-4D9F-8553-94BA803ECE35}" type="presOf" srcId="{58DB9B25-0A14-466A-A5AC-82893BFCFD78}" destId="{91098B02-B365-457F-86E0-6F3BB4D71B59}" srcOrd="0" destOrd="1" presId="urn:microsoft.com/office/officeart/2005/8/layout/hList2"/>
    <dgm:cxn modelId="{140EC706-FF74-489E-BAED-9076052BF3A6}" srcId="{583E6881-A235-4CD3-96DA-729412876620}" destId="{D99380EA-F3B2-4A21-8026-160BA914CAA2}" srcOrd="2" destOrd="0" parTransId="{6F42DBB4-F8CB-4869-9C67-9A2DD7D50798}" sibTransId="{B7B25419-1F72-4A46-A5FD-AF8B63E0B57F}"/>
    <dgm:cxn modelId="{718AF409-E97B-4821-BCCF-A2C9B8054744}" type="presOf" srcId="{5B9ED02A-F7CA-408B-B898-8B96E59572C6}" destId="{A356288B-7C31-4610-8DF3-47332F2DA46D}" srcOrd="0" destOrd="1" presId="urn:microsoft.com/office/officeart/2005/8/layout/hList2"/>
    <dgm:cxn modelId="{1162921C-A4FE-4742-9BEE-E312DB0F1868}" srcId="{5B2115D8-4792-4E34-8260-84E749027E4B}" destId="{F0C56630-2BE1-46A8-A4C8-01AFDB3D28FF}" srcOrd="2" destOrd="0" parTransId="{D0A0D325-5382-40BE-AFD9-003F47BECEC9}" sibTransId="{19599F14-F477-4107-A5CD-290BC434B5F7}"/>
    <dgm:cxn modelId="{47F3B925-ABC9-4904-BEDC-B221BA768450}" srcId="{0D000A47-2922-4E63-B2FF-34BA048AA7E9}" destId="{7F32D5E3-3DF9-4EB5-8E85-184F073FBEF7}" srcOrd="2" destOrd="0" parTransId="{00643DE2-838C-4C76-B37B-D56319A5E9B6}" sibTransId="{99A3DC5F-FD2A-4C23-A92D-0B42692B99FE}"/>
    <dgm:cxn modelId="{B48E5127-8EB7-4CCD-A205-AAC010E19B22}" type="presOf" srcId="{293CF93A-E84D-4A25-A9E0-76B1DB710EF3}" destId="{F271AE3E-08B7-4222-B56D-B4C96ADF2ACD}" srcOrd="0" destOrd="3" presId="urn:microsoft.com/office/officeart/2005/8/layout/hList2"/>
    <dgm:cxn modelId="{B1457829-B391-4DD3-8A82-94B495B14D85}" type="presOf" srcId="{251FCD40-D48D-40BE-8ECF-0A663A11D2AF}" destId="{A356288B-7C31-4610-8DF3-47332F2DA46D}" srcOrd="0" destOrd="3" presId="urn:microsoft.com/office/officeart/2005/8/layout/hList2"/>
    <dgm:cxn modelId="{D8AF882A-416A-434F-9D8E-86FB2F91CBF5}" type="presOf" srcId="{F98E08B1-38FF-4F9D-8668-337D1BE973D8}" destId="{7B637BCA-B14B-49D0-AAF5-5B10FCD2DD0B}" srcOrd="0" destOrd="3" presId="urn:microsoft.com/office/officeart/2005/8/layout/hList2"/>
    <dgm:cxn modelId="{F8A1BE34-1028-4B81-A9C7-AF3AC6D759F2}" type="presOf" srcId="{0419F75C-29EC-46B1-8FBC-E60F737E3029}" destId="{A356288B-7C31-4610-8DF3-47332F2DA46D}" srcOrd="0" destOrd="0" presId="urn:microsoft.com/office/officeart/2005/8/layout/hList2"/>
    <dgm:cxn modelId="{412B0F39-9E5A-421D-953F-834BBB93A150}" srcId="{0A674481-CEF7-4E1E-B35C-C2EC0A187FB5}" destId="{F6FA0D66-B340-48EE-B524-CE2D653FC7AE}" srcOrd="2" destOrd="0" parTransId="{D92BBC67-49F4-4E05-AB4E-0D034E0AEC89}" sibTransId="{820B1686-197C-480B-8D13-DFAE84674711}"/>
    <dgm:cxn modelId="{0766533A-96E8-406E-939D-54A1DA278CDA}" type="presOf" srcId="{7BF13DA4-4B1B-445B-83A6-161937C5D783}" destId="{7B637BCA-B14B-49D0-AAF5-5B10FCD2DD0B}" srcOrd="0" destOrd="1" presId="urn:microsoft.com/office/officeart/2005/8/layout/hList2"/>
    <dgm:cxn modelId="{BEE1E53C-1643-4493-AA12-222544292276}" srcId="{0D000A47-2922-4E63-B2FF-34BA048AA7E9}" destId="{C37AD10D-1CF0-4ABA-9315-FF03527E364F}" srcOrd="1" destOrd="0" parTransId="{C2112337-0567-473A-9F05-90F9C1293CA1}" sibTransId="{8301F71F-9C94-469B-8D62-58BE05A4967C}"/>
    <dgm:cxn modelId="{EEFE4D3D-6300-4C07-B847-68008D693F92}" type="presOf" srcId="{DA659ECD-A820-44D8-96B5-67D1BC0DE606}" destId="{DDD05413-D728-4BC3-A8DA-07A87837C617}" srcOrd="0" destOrd="0" presId="urn:microsoft.com/office/officeart/2005/8/layout/hList2"/>
    <dgm:cxn modelId="{23D8ED3E-B5F4-4EC1-8762-64D2B7FD21B6}" srcId="{0A674481-CEF7-4E1E-B35C-C2EC0A187FB5}" destId="{F98E08B1-38FF-4F9D-8668-337D1BE973D8}" srcOrd="3" destOrd="0" parTransId="{04636CAD-FCF2-4D13-A039-36F359D5D4F1}" sibTransId="{20DDA21E-9EB4-4FAD-9B33-F4A045FF7635}"/>
    <dgm:cxn modelId="{3F4A2D3F-BE80-43E4-AD8F-64B187BF315E}" srcId="{DA659ECD-A820-44D8-96B5-67D1BC0DE606}" destId="{583E6881-A235-4CD3-96DA-729412876620}" srcOrd="2" destOrd="0" parTransId="{E4808AEF-2450-40B1-9342-45AB4B058A57}" sibTransId="{FFE6C456-2F24-4152-9C62-859F17503D40}"/>
    <dgm:cxn modelId="{8904645D-131B-4371-94F4-41BE42339684}" srcId="{5B2115D8-4792-4E34-8260-84E749027E4B}" destId="{5B9ED02A-F7CA-408B-B898-8B96E59572C6}" srcOrd="1" destOrd="0" parTransId="{AE5B825A-822D-4EA2-A538-4A56EC4B1FB4}" sibTransId="{DE48FCF9-40E4-44C3-9361-517086F08C47}"/>
    <dgm:cxn modelId="{F5108E64-E7B4-4E9A-9629-F9CEBAE58B2E}" srcId="{DA659ECD-A820-44D8-96B5-67D1BC0DE606}" destId="{5B2115D8-4792-4E34-8260-84E749027E4B}" srcOrd="0" destOrd="0" parTransId="{673ADBB1-0A3A-44BA-8FD9-D6A6E88A3EF2}" sibTransId="{E308AD84-6116-4C01-BC2F-5047C51A6701}"/>
    <dgm:cxn modelId="{C0BC0345-92CA-429E-87A8-88622F3D282B}" type="presOf" srcId="{525161EB-BAE5-4135-8C4D-DE1722414E1E}" destId="{91098B02-B365-457F-86E0-6F3BB4D71B59}" srcOrd="0" destOrd="2" presId="urn:microsoft.com/office/officeart/2005/8/layout/hList2"/>
    <dgm:cxn modelId="{B8992E48-F3FB-49D7-B04E-E90C826C27C2}" type="presOf" srcId="{F6FA0D66-B340-48EE-B524-CE2D653FC7AE}" destId="{7B637BCA-B14B-49D0-AAF5-5B10FCD2DD0B}" srcOrd="0" destOrd="2" presId="urn:microsoft.com/office/officeart/2005/8/layout/hList2"/>
    <dgm:cxn modelId="{C0F95268-92EA-4D19-B905-ACDF1F2EB290}" srcId="{9B2F8F1F-C01E-4009-B73A-B35BDCA71E65}" destId="{A1E115DC-DE53-4DCA-B85D-42699C966BE2}" srcOrd="0" destOrd="0" parTransId="{D3367953-F95B-4F6F-94B3-F8C59A589B2F}" sibTransId="{E1EEC483-2BBD-490E-85D6-FEC4DAB57166}"/>
    <dgm:cxn modelId="{76477474-D365-437A-BF84-C57BCC136949}" type="presOf" srcId="{F1050B66-1823-4C39-A931-34D6EFA05C39}" destId="{691FF930-1DF6-4093-AC18-706A31B5E64E}" srcOrd="0" destOrd="0" presId="urn:microsoft.com/office/officeart/2005/8/layout/hList2"/>
    <dgm:cxn modelId="{3442ED54-2A6A-48B1-802C-DAFF13B0D6F2}" srcId="{583E6881-A235-4CD3-96DA-729412876620}" destId="{D0D75C6E-6084-4B60-A50C-7F0CFD335500}" srcOrd="0" destOrd="0" parTransId="{A2E25AF9-5285-4A2D-A149-9333AA2163C8}" sibTransId="{252980D2-5CC4-474C-9801-CA7FA46E71A9}"/>
    <dgm:cxn modelId="{F2CBFD77-859F-4C4A-A4DA-57A734E8863E}" srcId="{DA659ECD-A820-44D8-96B5-67D1BC0DE606}" destId="{9B2F8F1F-C01E-4009-B73A-B35BDCA71E65}" srcOrd="1" destOrd="0" parTransId="{23EBC76E-2753-422A-A46B-697818D49BE1}" sibTransId="{F9300210-8276-44BA-9EDD-E7291742C8D0}"/>
    <dgm:cxn modelId="{40975D59-50D9-441D-BA4E-865D245109E3}" type="presOf" srcId="{583E6881-A235-4CD3-96DA-729412876620}" destId="{7305BAC5-8378-4C04-8317-93D6781C795C}" srcOrd="0" destOrd="0" presId="urn:microsoft.com/office/officeart/2005/8/layout/hList2"/>
    <dgm:cxn modelId="{8C26E479-6405-4F60-A2FB-DECFE75F2544}" srcId="{583E6881-A235-4CD3-96DA-729412876620}" destId="{293CF93A-E84D-4A25-A9E0-76B1DB710EF3}" srcOrd="3" destOrd="0" parTransId="{8F9512C2-49AC-4C6A-A26C-5D1E826A87BA}" sibTransId="{EED12DB5-C034-4E09-A401-F8DB03E01B11}"/>
    <dgm:cxn modelId="{9BEC6A7A-14F0-43BD-8E5A-44543A4E9382}" type="presOf" srcId="{7F32D5E3-3DF9-4EB5-8E85-184F073FBEF7}" destId="{691FF930-1DF6-4093-AC18-706A31B5E64E}" srcOrd="0" destOrd="2" presId="urn:microsoft.com/office/officeart/2005/8/layout/hList2"/>
    <dgm:cxn modelId="{06AA1A7D-42A0-4304-B7D9-70C47BB4D6DE}" srcId="{9B2F8F1F-C01E-4009-B73A-B35BDCA71E65}" destId="{525161EB-BAE5-4135-8C4D-DE1722414E1E}" srcOrd="2" destOrd="0" parTransId="{A5F00D42-CC84-4F35-9414-E2616B00E270}" sibTransId="{7C4CE8B1-4493-4D42-965D-E853168F4C24}"/>
    <dgm:cxn modelId="{4DAE507F-0E85-406E-94F6-98E123852190}" srcId="{5B2115D8-4792-4E34-8260-84E749027E4B}" destId="{0419F75C-29EC-46B1-8FBC-E60F737E3029}" srcOrd="0" destOrd="0" parTransId="{53980894-77A2-46D5-9858-C355C7E65F95}" sibTransId="{6C342E80-403B-45EC-A802-3C920A78C62E}"/>
    <dgm:cxn modelId="{80F92E80-B484-4A0F-AAC4-590D048429B7}" type="presOf" srcId="{D99380EA-F3B2-4A21-8026-160BA914CAA2}" destId="{F271AE3E-08B7-4222-B56D-B4C96ADF2ACD}" srcOrd="0" destOrd="2" presId="urn:microsoft.com/office/officeart/2005/8/layout/hList2"/>
    <dgm:cxn modelId="{64EA1787-3A00-44CA-87FE-273F8AF09572}" type="presOf" srcId="{0F8E8B90-E4B9-4168-ADBB-048E22966FBA}" destId="{F271AE3E-08B7-4222-B56D-B4C96ADF2ACD}" srcOrd="0" destOrd="1" presId="urn:microsoft.com/office/officeart/2005/8/layout/hList2"/>
    <dgm:cxn modelId="{CC16148D-3852-43D0-8EAC-BF9144820C67}" srcId="{5B2115D8-4792-4E34-8260-84E749027E4B}" destId="{CA431844-8401-40A0-950C-7AE7F1CC5321}" srcOrd="4" destOrd="0" parTransId="{BAAF6162-7B10-40C4-A25C-C0EDD62E5408}" sibTransId="{4E9377F8-AB28-428E-A608-9D93CFDA7414}"/>
    <dgm:cxn modelId="{3C91368D-192A-4344-B474-D48B470CE430}" type="presOf" srcId="{67814F56-4F54-4596-A2C0-348B52097E41}" destId="{7B637BCA-B14B-49D0-AAF5-5B10FCD2DD0B}" srcOrd="0" destOrd="0" presId="urn:microsoft.com/office/officeart/2005/8/layout/hList2"/>
    <dgm:cxn modelId="{93211691-9A3A-43B8-94D8-EB4E257149B9}" srcId="{583E6881-A235-4CD3-96DA-729412876620}" destId="{CD456817-7A11-41FF-ADC1-F7F0CFBEE4FE}" srcOrd="4" destOrd="0" parTransId="{9B38896B-58A7-4AB0-B71F-E1806E74C2C6}" sibTransId="{42DA90F0-4E20-4B43-869E-61A01D664CD8}"/>
    <dgm:cxn modelId="{289D3291-2F17-4B80-AD95-799FC39A2B73}" srcId="{DA659ECD-A820-44D8-96B5-67D1BC0DE606}" destId="{0D000A47-2922-4E63-B2FF-34BA048AA7E9}" srcOrd="4" destOrd="0" parTransId="{003F807B-3A26-479C-837E-7D26EF2B6F69}" sibTransId="{F5A0AEA4-1266-4794-A425-59C9E4D773B5}"/>
    <dgm:cxn modelId="{9F5FAB91-1342-40CD-A4FD-78E5E581EF1E}" type="presOf" srcId="{A1E115DC-DE53-4DCA-B85D-42699C966BE2}" destId="{91098B02-B365-457F-86E0-6F3BB4D71B59}" srcOrd="0" destOrd="0" presId="urn:microsoft.com/office/officeart/2005/8/layout/hList2"/>
    <dgm:cxn modelId="{40360E95-7F8D-4B69-A38C-999DD6DA11B1}" type="presOf" srcId="{D0D75C6E-6084-4B60-A50C-7F0CFD335500}" destId="{F271AE3E-08B7-4222-B56D-B4C96ADF2ACD}" srcOrd="0" destOrd="0" presId="urn:microsoft.com/office/officeart/2005/8/layout/hList2"/>
    <dgm:cxn modelId="{AD0A579F-B81D-4D7E-B981-847401CC2F0F}" type="presOf" srcId="{D5E2E6E5-C2F9-49AF-9AF4-998F746F25AA}" destId="{91098B02-B365-457F-86E0-6F3BB4D71B59}" srcOrd="0" destOrd="3" presId="urn:microsoft.com/office/officeart/2005/8/layout/hList2"/>
    <dgm:cxn modelId="{105EDD9F-5973-4C73-B17C-7F688B475B73}" srcId="{0D000A47-2922-4E63-B2FF-34BA048AA7E9}" destId="{E5A5F778-1EBC-4772-A414-E7BDAC2535B6}" srcOrd="4" destOrd="0" parTransId="{74642111-BB78-4BD3-A807-15DC843791EB}" sibTransId="{D99FC8EB-5EDE-4D2F-8277-63A3E7687DC8}"/>
    <dgm:cxn modelId="{3C9229AB-53C6-4883-8F0C-241F5A31D5BC}" srcId="{5B2115D8-4792-4E34-8260-84E749027E4B}" destId="{251FCD40-D48D-40BE-8ECF-0A663A11D2AF}" srcOrd="3" destOrd="0" parTransId="{5550C2FB-8867-4547-9513-502A06C046F3}" sibTransId="{1D81513A-EC46-4945-BDE9-061D1C1065A5}"/>
    <dgm:cxn modelId="{AADBF9AB-753C-4B38-8FD9-F81DB3BADD76}" type="presOf" srcId="{9B2F8F1F-C01E-4009-B73A-B35BDCA71E65}" destId="{27A200C3-7561-4EFC-8159-72379BFFD01D}" srcOrd="0" destOrd="0" presId="urn:microsoft.com/office/officeart/2005/8/layout/hList2"/>
    <dgm:cxn modelId="{8997E7AE-06CF-462C-8676-BA42407D6A8D}" type="presOf" srcId="{0D000A47-2922-4E63-B2FF-34BA048AA7E9}" destId="{26247BF5-705F-4D41-868B-011E3719A3E3}" srcOrd="0" destOrd="0" presId="urn:microsoft.com/office/officeart/2005/8/layout/hList2"/>
    <dgm:cxn modelId="{408CA1B8-8C21-4A2F-A936-D7FB8DDE081A}" srcId="{DA659ECD-A820-44D8-96B5-67D1BC0DE606}" destId="{0A674481-CEF7-4E1E-B35C-C2EC0A187FB5}" srcOrd="3" destOrd="0" parTransId="{A8A722B1-9D52-465D-8EA5-4C14A03F905F}" sibTransId="{E46DDEBE-318E-4D14-B422-1534831D552D}"/>
    <dgm:cxn modelId="{DFBCF8B8-D98C-41D4-9FFF-DA545E6165ED}" srcId="{0A674481-CEF7-4E1E-B35C-C2EC0A187FB5}" destId="{67814F56-4F54-4596-A2C0-348B52097E41}" srcOrd="0" destOrd="0" parTransId="{FE9C0252-20C9-4B01-A7E4-F088F4110825}" sibTransId="{44345441-84D0-4D54-9E85-C74C4ABB7C10}"/>
    <dgm:cxn modelId="{1D5C83BB-706E-449A-A2C0-C65FBBAB60AF}" type="presOf" srcId="{E5A5F778-1EBC-4772-A414-E7BDAC2535B6}" destId="{691FF930-1DF6-4093-AC18-706A31B5E64E}" srcOrd="0" destOrd="4" presId="urn:microsoft.com/office/officeart/2005/8/layout/hList2"/>
    <dgm:cxn modelId="{D4170FBD-CCE9-4F2B-98B4-F5A05D73B77A}" type="presOf" srcId="{F0C56630-2BE1-46A8-A4C8-01AFDB3D28FF}" destId="{A356288B-7C31-4610-8DF3-47332F2DA46D}" srcOrd="0" destOrd="2" presId="urn:microsoft.com/office/officeart/2005/8/layout/hList2"/>
    <dgm:cxn modelId="{F729C8C3-1B9D-4B67-B715-7B220D5D4A8D}" srcId="{9B2F8F1F-C01E-4009-B73A-B35BDCA71E65}" destId="{58DB9B25-0A14-466A-A5AC-82893BFCFD78}" srcOrd="1" destOrd="0" parTransId="{54265E49-4137-4AF0-8164-69A19B4ADA7E}" sibTransId="{30621732-5D53-444D-9988-9DE7F3AA399E}"/>
    <dgm:cxn modelId="{325CD7C7-CE7B-4A06-A010-7433076B76F3}" srcId="{0D000A47-2922-4E63-B2FF-34BA048AA7E9}" destId="{F1050B66-1823-4C39-A931-34D6EFA05C39}" srcOrd="0" destOrd="0" parTransId="{C73938B4-967A-4DE7-A5C2-55094C96A355}" sibTransId="{E06D8E4C-5399-4D4F-AD63-4EE9B09D1077}"/>
    <dgm:cxn modelId="{CFA6F4D2-5691-42A4-8839-8E9EDDE9EC58}" type="presOf" srcId="{5B2115D8-4792-4E34-8260-84E749027E4B}" destId="{132B3BB3-0822-46BE-A54E-ABE3574EBC51}" srcOrd="0" destOrd="0" presId="urn:microsoft.com/office/officeart/2005/8/layout/hList2"/>
    <dgm:cxn modelId="{91F94CD3-5117-4056-B5B2-B1D6C0CEF1BF}" type="presOf" srcId="{C37AD10D-1CF0-4ABA-9315-FF03527E364F}" destId="{691FF930-1DF6-4093-AC18-706A31B5E64E}" srcOrd="0" destOrd="1" presId="urn:microsoft.com/office/officeart/2005/8/layout/hList2"/>
    <dgm:cxn modelId="{3B1AC0D6-A234-47DB-9F7C-9F39A7B2CB1B}" srcId="{0D000A47-2922-4E63-B2FF-34BA048AA7E9}" destId="{F0B2909F-A1F5-4A46-82EE-FF518266EA8C}" srcOrd="3" destOrd="0" parTransId="{999A551B-327B-4D90-8D62-8A18BD615C5E}" sibTransId="{62F421B1-12E2-4A4E-9F3C-42129C2AC8CA}"/>
    <dgm:cxn modelId="{21AE3FD9-CC1E-487E-B832-C03930A4E0CD}" type="presOf" srcId="{F0B2909F-A1F5-4A46-82EE-FF518266EA8C}" destId="{691FF930-1DF6-4093-AC18-706A31B5E64E}" srcOrd="0" destOrd="3" presId="urn:microsoft.com/office/officeart/2005/8/layout/hList2"/>
    <dgm:cxn modelId="{01F094DD-26EA-4221-B30A-AA004294B6BB}" type="presOf" srcId="{CA431844-8401-40A0-950C-7AE7F1CC5321}" destId="{A356288B-7C31-4610-8DF3-47332F2DA46D}" srcOrd="0" destOrd="4" presId="urn:microsoft.com/office/officeart/2005/8/layout/hList2"/>
    <dgm:cxn modelId="{8FF8F1DE-3142-411D-AF8E-B922982B019A}" srcId="{583E6881-A235-4CD3-96DA-729412876620}" destId="{0F8E8B90-E4B9-4168-ADBB-048E22966FBA}" srcOrd="1" destOrd="0" parTransId="{030CC178-9B8E-4301-A55C-50D8E6D8C0D0}" sibTransId="{BBFB956D-340D-43B4-9ED0-7A3C301B8686}"/>
    <dgm:cxn modelId="{E3601DE3-AD6E-4868-827E-FD5080606220}" type="presOf" srcId="{0A674481-CEF7-4E1E-B35C-C2EC0A187FB5}" destId="{7B2B4E4A-CE8E-42C3-8E61-78DAF4313A54}" srcOrd="0" destOrd="0" presId="urn:microsoft.com/office/officeart/2005/8/layout/hList2"/>
    <dgm:cxn modelId="{B0040CEF-DC0E-46F1-B161-CC2D2EBD6435}" srcId="{9B2F8F1F-C01E-4009-B73A-B35BDCA71E65}" destId="{D5E2E6E5-C2F9-49AF-9AF4-998F746F25AA}" srcOrd="3" destOrd="0" parTransId="{46E95843-606E-40E2-AD4D-179A37E9FDC8}" sibTransId="{4DD1B87D-A2D6-46A3-8B3D-F1D99C5DDDF7}"/>
    <dgm:cxn modelId="{744834F2-3B26-4F2B-9794-164B1A333786}" type="presParOf" srcId="{DDD05413-D728-4BC3-A8DA-07A87837C617}" destId="{B7B8D43B-3A0A-4CD3-8653-213E5B5BD5F8}" srcOrd="0" destOrd="0" presId="urn:microsoft.com/office/officeart/2005/8/layout/hList2"/>
    <dgm:cxn modelId="{1A61666D-1A0D-41B7-8CD8-75D046FCB3E0}" type="presParOf" srcId="{B7B8D43B-3A0A-4CD3-8653-213E5B5BD5F8}" destId="{1CF86D69-D96F-43A7-BC99-B441CD64928E}" srcOrd="0" destOrd="0" presId="urn:microsoft.com/office/officeart/2005/8/layout/hList2"/>
    <dgm:cxn modelId="{DF3806DB-C5CD-43CB-BB9B-CA1C50904A1B}" type="presParOf" srcId="{B7B8D43B-3A0A-4CD3-8653-213E5B5BD5F8}" destId="{A356288B-7C31-4610-8DF3-47332F2DA46D}" srcOrd="1" destOrd="0" presId="urn:microsoft.com/office/officeart/2005/8/layout/hList2"/>
    <dgm:cxn modelId="{323877D8-ABD4-4A6E-A28B-46226877ECAD}" type="presParOf" srcId="{B7B8D43B-3A0A-4CD3-8653-213E5B5BD5F8}" destId="{132B3BB3-0822-46BE-A54E-ABE3574EBC51}" srcOrd="2" destOrd="0" presId="urn:microsoft.com/office/officeart/2005/8/layout/hList2"/>
    <dgm:cxn modelId="{42FE5C9E-1870-4F91-A65A-C515166DB9E3}" type="presParOf" srcId="{DDD05413-D728-4BC3-A8DA-07A87837C617}" destId="{4776BBFC-F64C-4402-9016-DA6976C2E4BF}" srcOrd="1" destOrd="0" presId="urn:microsoft.com/office/officeart/2005/8/layout/hList2"/>
    <dgm:cxn modelId="{77933295-8DDA-4CC1-9409-2C7683FC3638}" type="presParOf" srcId="{DDD05413-D728-4BC3-A8DA-07A87837C617}" destId="{C877323C-8072-4FF7-AAED-60472DFE9CE1}" srcOrd="2" destOrd="0" presId="urn:microsoft.com/office/officeart/2005/8/layout/hList2"/>
    <dgm:cxn modelId="{462F9C53-D6D6-40C7-A859-E4D3E8B65F0D}" type="presParOf" srcId="{C877323C-8072-4FF7-AAED-60472DFE9CE1}" destId="{D19486E1-6BD9-4B6F-9B4E-F5D8026FFD0F}" srcOrd="0" destOrd="0" presId="urn:microsoft.com/office/officeart/2005/8/layout/hList2"/>
    <dgm:cxn modelId="{337902CE-4556-4AAB-A547-7A047332EB30}" type="presParOf" srcId="{C877323C-8072-4FF7-AAED-60472DFE9CE1}" destId="{91098B02-B365-457F-86E0-6F3BB4D71B59}" srcOrd="1" destOrd="0" presId="urn:microsoft.com/office/officeart/2005/8/layout/hList2"/>
    <dgm:cxn modelId="{FD1E8407-9E56-48D2-9EF3-AF829610623C}" type="presParOf" srcId="{C877323C-8072-4FF7-AAED-60472DFE9CE1}" destId="{27A200C3-7561-4EFC-8159-72379BFFD01D}" srcOrd="2" destOrd="0" presId="urn:microsoft.com/office/officeart/2005/8/layout/hList2"/>
    <dgm:cxn modelId="{4D59750D-6970-430A-80A4-03229E58965A}" type="presParOf" srcId="{DDD05413-D728-4BC3-A8DA-07A87837C617}" destId="{AC3E8981-FC33-4D21-BB43-95CC9B098E2A}" srcOrd="3" destOrd="0" presId="urn:microsoft.com/office/officeart/2005/8/layout/hList2"/>
    <dgm:cxn modelId="{1E303D73-7081-4F25-8444-62E2D8BF5C3B}" type="presParOf" srcId="{DDD05413-D728-4BC3-A8DA-07A87837C617}" destId="{16DE2AD7-6B9A-447B-A16F-9F2B442B150F}" srcOrd="4" destOrd="0" presId="urn:microsoft.com/office/officeart/2005/8/layout/hList2"/>
    <dgm:cxn modelId="{F6D07679-7A85-4D08-80A0-C1D16FA5D71B}" type="presParOf" srcId="{16DE2AD7-6B9A-447B-A16F-9F2B442B150F}" destId="{66BCEB94-D454-4AC0-A491-94FAA77A4602}" srcOrd="0" destOrd="0" presId="urn:microsoft.com/office/officeart/2005/8/layout/hList2"/>
    <dgm:cxn modelId="{62F46612-173C-4F76-A5F4-2D1AF9273069}" type="presParOf" srcId="{16DE2AD7-6B9A-447B-A16F-9F2B442B150F}" destId="{F271AE3E-08B7-4222-B56D-B4C96ADF2ACD}" srcOrd="1" destOrd="0" presId="urn:microsoft.com/office/officeart/2005/8/layout/hList2"/>
    <dgm:cxn modelId="{0E3DD0EA-EAB4-4CB3-B991-F0F2744384E2}" type="presParOf" srcId="{16DE2AD7-6B9A-447B-A16F-9F2B442B150F}" destId="{7305BAC5-8378-4C04-8317-93D6781C795C}" srcOrd="2" destOrd="0" presId="urn:microsoft.com/office/officeart/2005/8/layout/hList2"/>
    <dgm:cxn modelId="{308FBB8F-A1F3-42AA-9AD6-727103283505}" type="presParOf" srcId="{DDD05413-D728-4BC3-A8DA-07A87837C617}" destId="{84C63776-D7D8-436E-B7A6-66A09C8B37FF}" srcOrd="5" destOrd="0" presId="urn:microsoft.com/office/officeart/2005/8/layout/hList2"/>
    <dgm:cxn modelId="{F28F8ABC-B3AE-47A5-94DC-411BE3174051}" type="presParOf" srcId="{DDD05413-D728-4BC3-A8DA-07A87837C617}" destId="{F473D6A0-25DE-4609-82BB-F90A8F5F1854}" srcOrd="6" destOrd="0" presId="urn:microsoft.com/office/officeart/2005/8/layout/hList2"/>
    <dgm:cxn modelId="{4C89D6B1-08CA-499F-8A28-B6BBD34DEBB8}" type="presParOf" srcId="{F473D6A0-25DE-4609-82BB-F90A8F5F1854}" destId="{7E728D92-3DB6-4BA2-A956-B80D0ECD03FC}" srcOrd="0" destOrd="0" presId="urn:microsoft.com/office/officeart/2005/8/layout/hList2"/>
    <dgm:cxn modelId="{EF302C24-1154-4F6C-ADFD-D332E0D99ED5}" type="presParOf" srcId="{F473D6A0-25DE-4609-82BB-F90A8F5F1854}" destId="{7B637BCA-B14B-49D0-AAF5-5B10FCD2DD0B}" srcOrd="1" destOrd="0" presId="urn:microsoft.com/office/officeart/2005/8/layout/hList2"/>
    <dgm:cxn modelId="{6D7EFFE6-6332-4A98-948A-7ECAA09702EC}" type="presParOf" srcId="{F473D6A0-25DE-4609-82BB-F90A8F5F1854}" destId="{7B2B4E4A-CE8E-42C3-8E61-78DAF4313A54}" srcOrd="2" destOrd="0" presId="urn:microsoft.com/office/officeart/2005/8/layout/hList2"/>
    <dgm:cxn modelId="{37955E5F-ECFC-4E42-B3BC-6F9A70B8899B}" type="presParOf" srcId="{DDD05413-D728-4BC3-A8DA-07A87837C617}" destId="{37444CF4-FDB2-4CF0-87A4-E1636595077C}" srcOrd="7" destOrd="0" presId="urn:microsoft.com/office/officeart/2005/8/layout/hList2"/>
    <dgm:cxn modelId="{2AC485A1-F83E-4F18-9E7A-FF8DA35CB923}" type="presParOf" srcId="{DDD05413-D728-4BC3-A8DA-07A87837C617}" destId="{094CE439-2DF7-4A3B-B247-9E72E83EC6FC}" srcOrd="8" destOrd="0" presId="urn:microsoft.com/office/officeart/2005/8/layout/hList2"/>
    <dgm:cxn modelId="{EEA052DB-CF7D-414F-A957-F49BD63E074A}" type="presParOf" srcId="{094CE439-2DF7-4A3B-B247-9E72E83EC6FC}" destId="{2AB5CF9F-9F91-4031-B486-F8989414D9BA}" srcOrd="0" destOrd="0" presId="urn:microsoft.com/office/officeart/2005/8/layout/hList2"/>
    <dgm:cxn modelId="{6B154ADB-7EB1-4EFA-B2D1-954279F79651}" type="presParOf" srcId="{094CE439-2DF7-4A3B-B247-9E72E83EC6FC}" destId="{691FF930-1DF6-4093-AC18-706A31B5E64E}" srcOrd="1" destOrd="0" presId="urn:microsoft.com/office/officeart/2005/8/layout/hList2"/>
    <dgm:cxn modelId="{15A88BC0-9918-400A-A8B5-DA6557919DBD}" type="presParOf" srcId="{094CE439-2DF7-4A3B-B247-9E72E83EC6FC}" destId="{26247BF5-705F-4D41-868B-011E3719A3E3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2B3BB3-0822-46BE-A54E-ABE3574EBC51}">
      <dsp:nvSpPr>
        <dsp:cNvPr id="0" name=""/>
        <dsp:cNvSpPr/>
      </dsp:nvSpPr>
      <dsp:spPr>
        <a:xfrm rot="16200000">
          <a:off x="-1255585" y="1961870"/>
          <a:ext cx="2978056" cy="330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91373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Literacy and Language</a:t>
          </a:r>
        </a:p>
      </dsp:txBody>
      <dsp:txXfrm>
        <a:off x="-1255585" y="1961870"/>
        <a:ext cx="2978056" cy="330376"/>
      </dsp:txXfrm>
    </dsp:sp>
    <dsp:sp modelId="{A356288B-7C31-4610-8DF3-47332F2DA46D}">
      <dsp:nvSpPr>
        <dsp:cNvPr id="0" name=""/>
        <dsp:cNvSpPr/>
      </dsp:nvSpPr>
      <dsp:spPr>
        <a:xfrm>
          <a:off x="398631" y="638030"/>
          <a:ext cx="1645623" cy="29780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91373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LIT 2-02a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LIT2-05a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LIT 2-07a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LIT2-11a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LIT 2-14a/2-15a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LIT 1-20a/LIT 2-20a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LIT 2-24a</a:t>
          </a:r>
        </a:p>
      </dsp:txBody>
      <dsp:txXfrm>
        <a:off x="398631" y="638030"/>
        <a:ext cx="1645623" cy="2978056"/>
      </dsp:txXfrm>
    </dsp:sp>
    <dsp:sp modelId="{1CF86D69-D96F-43A7-BC99-B441CD64928E}">
      <dsp:nvSpPr>
        <dsp:cNvPr id="0" name=""/>
        <dsp:cNvSpPr/>
      </dsp:nvSpPr>
      <dsp:spPr>
        <a:xfrm>
          <a:off x="68255" y="201934"/>
          <a:ext cx="660752" cy="6607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A200C3-7561-4EFC-8159-72379BFFD01D}">
      <dsp:nvSpPr>
        <dsp:cNvPr id="0" name=""/>
        <dsp:cNvSpPr/>
      </dsp:nvSpPr>
      <dsp:spPr>
        <a:xfrm rot="16200000">
          <a:off x="1029095" y="1966218"/>
          <a:ext cx="2978056" cy="330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91373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Numeracy</a:t>
          </a:r>
        </a:p>
      </dsp:txBody>
      <dsp:txXfrm>
        <a:off x="1029095" y="1966218"/>
        <a:ext cx="2978056" cy="330376"/>
      </dsp:txXfrm>
    </dsp:sp>
    <dsp:sp modelId="{91098B02-B365-457F-86E0-6F3BB4D71B59}">
      <dsp:nvSpPr>
        <dsp:cNvPr id="0" name=""/>
        <dsp:cNvSpPr/>
      </dsp:nvSpPr>
      <dsp:spPr>
        <a:xfrm>
          <a:off x="2675938" y="627890"/>
          <a:ext cx="1645623" cy="29514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91373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MNU 2-11a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MTH 2-12a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MNU 2-20a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MNU 2-20b</a:t>
          </a:r>
        </a:p>
      </dsp:txBody>
      <dsp:txXfrm>
        <a:off x="2675938" y="627890"/>
        <a:ext cx="1645623" cy="2951462"/>
      </dsp:txXfrm>
    </dsp:sp>
    <dsp:sp modelId="{D19486E1-6BD9-4B6F-9B4E-F5D8026FFD0F}">
      <dsp:nvSpPr>
        <dsp:cNvPr id="0" name=""/>
        <dsp:cNvSpPr/>
      </dsp:nvSpPr>
      <dsp:spPr>
        <a:xfrm>
          <a:off x="2487514" y="201934"/>
          <a:ext cx="660752" cy="6607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05BAC5-8378-4C04-8317-93D6781C795C}">
      <dsp:nvSpPr>
        <dsp:cNvPr id="0" name=""/>
        <dsp:cNvSpPr/>
      </dsp:nvSpPr>
      <dsp:spPr>
        <a:xfrm rot="16200000">
          <a:off x="3582933" y="1961870"/>
          <a:ext cx="2978056" cy="330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91373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Expressive Arts</a:t>
          </a:r>
        </a:p>
      </dsp:txBody>
      <dsp:txXfrm>
        <a:off x="3582933" y="1961870"/>
        <a:ext cx="2978056" cy="330376"/>
      </dsp:txXfrm>
    </dsp:sp>
    <dsp:sp modelId="{F271AE3E-08B7-4222-B56D-B4C96ADF2ACD}">
      <dsp:nvSpPr>
        <dsp:cNvPr id="0" name=""/>
        <dsp:cNvSpPr/>
      </dsp:nvSpPr>
      <dsp:spPr>
        <a:xfrm>
          <a:off x="5278108" y="605956"/>
          <a:ext cx="1645623" cy="29780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91373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EXA 2-03a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EXA 2-13a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EXA 2-14a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900" kern="1200">
            <a:solidFill>
              <a:schemeClr val="tx1"/>
            </a:solidFill>
          </a:endParaRPr>
        </a:p>
      </dsp:txBody>
      <dsp:txXfrm>
        <a:off x="5278108" y="605956"/>
        <a:ext cx="1645623" cy="2978056"/>
      </dsp:txXfrm>
    </dsp:sp>
    <dsp:sp modelId="{66BCEB94-D454-4AC0-A491-94FAA77A4602}">
      <dsp:nvSpPr>
        <dsp:cNvPr id="0" name=""/>
        <dsp:cNvSpPr/>
      </dsp:nvSpPr>
      <dsp:spPr>
        <a:xfrm>
          <a:off x="4906773" y="201934"/>
          <a:ext cx="660752" cy="6607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2B4E4A-CE8E-42C3-8E61-78DAF4313A54}">
      <dsp:nvSpPr>
        <dsp:cNvPr id="0" name=""/>
        <dsp:cNvSpPr/>
      </dsp:nvSpPr>
      <dsp:spPr>
        <a:xfrm rot="16200000">
          <a:off x="6002192" y="1961870"/>
          <a:ext cx="2978056" cy="330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91373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Science</a:t>
          </a:r>
        </a:p>
      </dsp:txBody>
      <dsp:txXfrm>
        <a:off x="6002192" y="1961870"/>
        <a:ext cx="2978056" cy="330376"/>
      </dsp:txXfrm>
    </dsp:sp>
    <dsp:sp modelId="{7B637BCA-B14B-49D0-AAF5-5B10FCD2DD0B}">
      <dsp:nvSpPr>
        <dsp:cNvPr id="0" name=""/>
        <dsp:cNvSpPr/>
      </dsp:nvSpPr>
      <dsp:spPr>
        <a:xfrm>
          <a:off x="7656408" y="638030"/>
          <a:ext cx="1645623" cy="29780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91373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SCN 2-01a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SCN 2-02a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SCN 2-12b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SCN 2-14a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SCN 2-14b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SCN 2-20b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900" kern="1200">
            <a:solidFill>
              <a:schemeClr val="tx1"/>
            </a:solidFill>
          </a:endParaRPr>
        </a:p>
      </dsp:txBody>
      <dsp:txXfrm>
        <a:off x="7656408" y="638030"/>
        <a:ext cx="1645623" cy="2978056"/>
      </dsp:txXfrm>
    </dsp:sp>
    <dsp:sp modelId="{7E728D92-3DB6-4BA2-A956-B80D0ECD03FC}">
      <dsp:nvSpPr>
        <dsp:cNvPr id="0" name=""/>
        <dsp:cNvSpPr/>
      </dsp:nvSpPr>
      <dsp:spPr>
        <a:xfrm>
          <a:off x="7326032" y="201934"/>
          <a:ext cx="660752" cy="66075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247BF5-705F-4D41-868B-011E3719A3E3}">
      <dsp:nvSpPr>
        <dsp:cNvPr id="0" name=""/>
        <dsp:cNvSpPr/>
      </dsp:nvSpPr>
      <dsp:spPr>
        <a:xfrm rot="16200000">
          <a:off x="8421451" y="1961870"/>
          <a:ext cx="2978056" cy="330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91373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Social Studies</a:t>
          </a:r>
        </a:p>
      </dsp:txBody>
      <dsp:txXfrm>
        <a:off x="8421451" y="1961870"/>
        <a:ext cx="2978056" cy="330376"/>
      </dsp:txXfrm>
    </dsp:sp>
    <dsp:sp modelId="{691FF930-1DF6-4093-AC18-706A31B5E64E}">
      <dsp:nvSpPr>
        <dsp:cNvPr id="0" name=""/>
        <dsp:cNvSpPr/>
      </dsp:nvSpPr>
      <dsp:spPr>
        <a:xfrm>
          <a:off x="10075667" y="638030"/>
          <a:ext cx="1645623" cy="29780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91373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SOC 2-08a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SOC 2-12a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SOC 2-16c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300" kern="1200"/>
        </a:p>
      </dsp:txBody>
      <dsp:txXfrm>
        <a:off x="10075667" y="638030"/>
        <a:ext cx="1645623" cy="2978056"/>
      </dsp:txXfrm>
    </dsp:sp>
    <dsp:sp modelId="{2AB5CF9F-9F91-4031-B486-F8989414D9BA}">
      <dsp:nvSpPr>
        <dsp:cNvPr id="0" name=""/>
        <dsp:cNvSpPr/>
      </dsp:nvSpPr>
      <dsp:spPr>
        <a:xfrm>
          <a:off x="9745291" y="201934"/>
          <a:ext cx="660752" cy="66075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2B3BB3-0822-46BE-A54E-ABE3574EBC51}">
      <dsp:nvSpPr>
        <dsp:cNvPr id="0" name=""/>
        <dsp:cNvSpPr/>
      </dsp:nvSpPr>
      <dsp:spPr>
        <a:xfrm rot="16200000">
          <a:off x="-1255585" y="1961870"/>
          <a:ext cx="2978056" cy="330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91373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Literacy and Language</a:t>
          </a:r>
        </a:p>
      </dsp:txBody>
      <dsp:txXfrm>
        <a:off x="-1255585" y="1961870"/>
        <a:ext cx="2978056" cy="330376"/>
      </dsp:txXfrm>
    </dsp:sp>
    <dsp:sp modelId="{A356288B-7C31-4610-8DF3-47332F2DA46D}">
      <dsp:nvSpPr>
        <dsp:cNvPr id="0" name=""/>
        <dsp:cNvSpPr/>
      </dsp:nvSpPr>
      <dsp:spPr>
        <a:xfrm>
          <a:off x="398631" y="638030"/>
          <a:ext cx="1645623" cy="29780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291373" rIns="99568" bIns="99568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/>
            <a:t>Local legends around Panda, Snow Leopard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/>
            <a:t>Story Mapping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/>
            <a:t>Non-chronological reports and fact files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/>
            <a:t>Han Pai Poetry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/>
            <a:t>Beyond the Panda – language learning.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100" kern="1200"/>
        </a:p>
      </dsp:txBody>
      <dsp:txXfrm>
        <a:off x="398631" y="638030"/>
        <a:ext cx="1645623" cy="2978056"/>
      </dsp:txXfrm>
    </dsp:sp>
    <dsp:sp modelId="{1CF86D69-D96F-43A7-BC99-B441CD64928E}">
      <dsp:nvSpPr>
        <dsp:cNvPr id="0" name=""/>
        <dsp:cNvSpPr/>
      </dsp:nvSpPr>
      <dsp:spPr>
        <a:xfrm>
          <a:off x="68255" y="201934"/>
          <a:ext cx="660752" cy="6607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A200C3-7561-4EFC-8159-72379BFFD01D}">
      <dsp:nvSpPr>
        <dsp:cNvPr id="0" name=""/>
        <dsp:cNvSpPr/>
      </dsp:nvSpPr>
      <dsp:spPr>
        <a:xfrm rot="16200000">
          <a:off x="1029095" y="1966218"/>
          <a:ext cx="2978056" cy="330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91373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Numeracy</a:t>
          </a:r>
        </a:p>
      </dsp:txBody>
      <dsp:txXfrm>
        <a:off x="1029095" y="1966218"/>
        <a:ext cx="2978056" cy="330376"/>
      </dsp:txXfrm>
    </dsp:sp>
    <dsp:sp modelId="{91098B02-B365-457F-86E0-6F3BB4D71B59}">
      <dsp:nvSpPr>
        <dsp:cNvPr id="0" name=""/>
        <dsp:cNvSpPr/>
      </dsp:nvSpPr>
      <dsp:spPr>
        <a:xfrm>
          <a:off x="2675938" y="627890"/>
          <a:ext cx="1645623" cy="29514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291373" rIns="99568" bIns="99568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/>
            <a:t>Estimation – panda growth mass and length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/>
            <a:t>Estimation – diet and bamboo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/>
            <a:t>Venn diagrams – Habitats, species, predators and prey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/>
            <a:t>Panda Growth Line Chart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/>
            <a:t>Panda Diet Pie Chart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/>
            <a:t>Webcam Behaviour observation – Tally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/>
            <a:t>Genetic Inheritance – Carroll Diagram.</a:t>
          </a:r>
        </a:p>
      </dsp:txBody>
      <dsp:txXfrm>
        <a:off x="2675938" y="627890"/>
        <a:ext cx="1645623" cy="2951462"/>
      </dsp:txXfrm>
    </dsp:sp>
    <dsp:sp modelId="{D19486E1-6BD9-4B6F-9B4E-F5D8026FFD0F}">
      <dsp:nvSpPr>
        <dsp:cNvPr id="0" name=""/>
        <dsp:cNvSpPr/>
      </dsp:nvSpPr>
      <dsp:spPr>
        <a:xfrm>
          <a:off x="2487514" y="201934"/>
          <a:ext cx="660752" cy="6607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05BAC5-8378-4C04-8317-93D6781C795C}">
      <dsp:nvSpPr>
        <dsp:cNvPr id="0" name=""/>
        <dsp:cNvSpPr/>
      </dsp:nvSpPr>
      <dsp:spPr>
        <a:xfrm rot="16200000">
          <a:off x="3582933" y="1961870"/>
          <a:ext cx="2978056" cy="330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91373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Expressive Arts</a:t>
          </a:r>
        </a:p>
      </dsp:txBody>
      <dsp:txXfrm>
        <a:off x="3582933" y="1961870"/>
        <a:ext cx="2978056" cy="330376"/>
      </dsp:txXfrm>
    </dsp:sp>
    <dsp:sp modelId="{F271AE3E-08B7-4222-B56D-B4C96ADF2ACD}">
      <dsp:nvSpPr>
        <dsp:cNvPr id="0" name=""/>
        <dsp:cNvSpPr/>
      </dsp:nvSpPr>
      <dsp:spPr>
        <a:xfrm>
          <a:off x="5224840" y="630287"/>
          <a:ext cx="1645623" cy="29780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291373" rIns="99568" bIns="99568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/>
            <a:t> Bamboozled play – available on request.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/>
            <a:t>Calligraphy and ink arts.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/>
            <a:t>Willow Pattern Plate design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/>
            <a:t>Printed materials (silks)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/>
            <a:t>Paper folding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/>
            <a:t>Chinese court fan design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100" kern="1200">
            <a:solidFill>
              <a:schemeClr val="tx1"/>
            </a:solidFill>
          </a:endParaRPr>
        </a:p>
      </dsp:txBody>
      <dsp:txXfrm>
        <a:off x="5224840" y="630287"/>
        <a:ext cx="1645623" cy="2978056"/>
      </dsp:txXfrm>
    </dsp:sp>
    <dsp:sp modelId="{66BCEB94-D454-4AC0-A491-94FAA77A4602}">
      <dsp:nvSpPr>
        <dsp:cNvPr id="0" name=""/>
        <dsp:cNvSpPr/>
      </dsp:nvSpPr>
      <dsp:spPr>
        <a:xfrm>
          <a:off x="4906773" y="201934"/>
          <a:ext cx="660752" cy="6607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2B4E4A-CE8E-42C3-8E61-78DAF4313A54}">
      <dsp:nvSpPr>
        <dsp:cNvPr id="0" name=""/>
        <dsp:cNvSpPr/>
      </dsp:nvSpPr>
      <dsp:spPr>
        <a:xfrm rot="16200000">
          <a:off x="6002192" y="1961870"/>
          <a:ext cx="2978056" cy="330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91373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Science</a:t>
          </a:r>
        </a:p>
      </dsp:txBody>
      <dsp:txXfrm>
        <a:off x="6002192" y="1961870"/>
        <a:ext cx="2978056" cy="330376"/>
      </dsp:txXfrm>
    </dsp:sp>
    <dsp:sp modelId="{7B637BCA-B14B-49D0-AAF5-5B10FCD2DD0B}">
      <dsp:nvSpPr>
        <dsp:cNvPr id="0" name=""/>
        <dsp:cNvSpPr/>
      </dsp:nvSpPr>
      <dsp:spPr>
        <a:xfrm>
          <a:off x="7656408" y="638030"/>
          <a:ext cx="1645623" cy="29780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291373" rIns="99568" bIns="99568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/>
            <a:t>Classification – compare and contrast giant vs red panda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/>
            <a:t>Pandas and their neighbours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/>
            <a:t>Panda Food Chains and webs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/>
            <a:t>Genetics and inheritance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/>
            <a:t>Shadow puppetry.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100" kern="1200">
            <a:solidFill>
              <a:schemeClr val="tx1"/>
            </a:solidFill>
          </a:endParaRPr>
        </a:p>
      </dsp:txBody>
      <dsp:txXfrm>
        <a:off x="7656408" y="638030"/>
        <a:ext cx="1645623" cy="2978056"/>
      </dsp:txXfrm>
    </dsp:sp>
    <dsp:sp modelId="{7E728D92-3DB6-4BA2-A956-B80D0ECD03FC}">
      <dsp:nvSpPr>
        <dsp:cNvPr id="0" name=""/>
        <dsp:cNvSpPr/>
      </dsp:nvSpPr>
      <dsp:spPr>
        <a:xfrm>
          <a:off x="7326032" y="201934"/>
          <a:ext cx="660752" cy="66075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247BF5-705F-4D41-868B-011E3719A3E3}">
      <dsp:nvSpPr>
        <dsp:cNvPr id="0" name=""/>
        <dsp:cNvSpPr/>
      </dsp:nvSpPr>
      <dsp:spPr>
        <a:xfrm rot="16200000">
          <a:off x="8421451" y="1961870"/>
          <a:ext cx="2978056" cy="330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91373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Social Studies</a:t>
          </a:r>
        </a:p>
      </dsp:txBody>
      <dsp:txXfrm>
        <a:off x="8421451" y="1961870"/>
        <a:ext cx="2978056" cy="330376"/>
      </dsp:txXfrm>
    </dsp:sp>
    <dsp:sp modelId="{691FF930-1DF6-4093-AC18-706A31B5E64E}">
      <dsp:nvSpPr>
        <dsp:cNvPr id="0" name=""/>
        <dsp:cNvSpPr/>
      </dsp:nvSpPr>
      <dsp:spPr>
        <a:xfrm>
          <a:off x="10075667" y="638030"/>
          <a:ext cx="1645623" cy="29780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291373" rIns="99568" bIns="99568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/>
            <a:t>Human impact on habitats (climate change, fragmentation, deforestation)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/>
            <a:t>Compare and contrast </a:t>
          </a:r>
          <a:r>
            <a:rPr lang="en-GB" sz="1100" kern="1200" err="1"/>
            <a:t>celtic</a:t>
          </a:r>
          <a:r>
            <a:rPr lang="en-GB" sz="1100" kern="1200"/>
            <a:t> forest to Chinese Fir Forests.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/>
            <a:t>Map reading – topography, distribution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100" kern="1200"/>
        </a:p>
      </dsp:txBody>
      <dsp:txXfrm>
        <a:off x="10075667" y="638030"/>
        <a:ext cx="1645623" cy="2978056"/>
      </dsp:txXfrm>
    </dsp:sp>
    <dsp:sp modelId="{2AB5CF9F-9F91-4031-B486-F8989414D9BA}">
      <dsp:nvSpPr>
        <dsp:cNvPr id="0" name=""/>
        <dsp:cNvSpPr/>
      </dsp:nvSpPr>
      <dsp:spPr>
        <a:xfrm>
          <a:off x="9745291" y="201934"/>
          <a:ext cx="660752" cy="66075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2B3BB3-0822-46BE-A54E-ABE3574EBC51}">
      <dsp:nvSpPr>
        <dsp:cNvPr id="0" name=""/>
        <dsp:cNvSpPr/>
      </dsp:nvSpPr>
      <dsp:spPr>
        <a:xfrm rot="16200000">
          <a:off x="-1255585" y="1961870"/>
          <a:ext cx="2978056" cy="330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91373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Literacy and Language</a:t>
          </a:r>
        </a:p>
      </dsp:txBody>
      <dsp:txXfrm>
        <a:off x="-1255585" y="1961870"/>
        <a:ext cx="2978056" cy="330376"/>
      </dsp:txXfrm>
    </dsp:sp>
    <dsp:sp modelId="{A356288B-7C31-4610-8DF3-47332F2DA46D}">
      <dsp:nvSpPr>
        <dsp:cNvPr id="0" name=""/>
        <dsp:cNvSpPr/>
      </dsp:nvSpPr>
      <dsp:spPr>
        <a:xfrm>
          <a:off x="398631" y="638030"/>
          <a:ext cx="1645623" cy="29780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91373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LIT 2-02a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LIT2-05a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LIT 2-07a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LIT2-11a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LIT 2-14a/2-15a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LIT 1-20a/LIT 2-20a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LIT 2-24a</a:t>
          </a:r>
        </a:p>
      </dsp:txBody>
      <dsp:txXfrm>
        <a:off x="398631" y="638030"/>
        <a:ext cx="1645623" cy="2978056"/>
      </dsp:txXfrm>
    </dsp:sp>
    <dsp:sp modelId="{1CF86D69-D96F-43A7-BC99-B441CD64928E}">
      <dsp:nvSpPr>
        <dsp:cNvPr id="0" name=""/>
        <dsp:cNvSpPr/>
      </dsp:nvSpPr>
      <dsp:spPr>
        <a:xfrm>
          <a:off x="68255" y="201934"/>
          <a:ext cx="660752" cy="6607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A200C3-7561-4EFC-8159-72379BFFD01D}">
      <dsp:nvSpPr>
        <dsp:cNvPr id="0" name=""/>
        <dsp:cNvSpPr/>
      </dsp:nvSpPr>
      <dsp:spPr>
        <a:xfrm rot="16200000">
          <a:off x="1029095" y="1966218"/>
          <a:ext cx="2978056" cy="330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91373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Numeracy</a:t>
          </a:r>
        </a:p>
      </dsp:txBody>
      <dsp:txXfrm>
        <a:off x="1029095" y="1966218"/>
        <a:ext cx="2978056" cy="330376"/>
      </dsp:txXfrm>
    </dsp:sp>
    <dsp:sp modelId="{91098B02-B365-457F-86E0-6F3BB4D71B59}">
      <dsp:nvSpPr>
        <dsp:cNvPr id="0" name=""/>
        <dsp:cNvSpPr/>
      </dsp:nvSpPr>
      <dsp:spPr>
        <a:xfrm>
          <a:off x="2675938" y="627890"/>
          <a:ext cx="1645623" cy="29514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91373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MNU 1-01a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MNU 1-03a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MNU 1-07a/c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MNU 1-11a/b</a:t>
          </a:r>
        </a:p>
      </dsp:txBody>
      <dsp:txXfrm>
        <a:off x="2675938" y="627890"/>
        <a:ext cx="1645623" cy="2951462"/>
      </dsp:txXfrm>
    </dsp:sp>
    <dsp:sp modelId="{D19486E1-6BD9-4B6F-9B4E-F5D8026FFD0F}">
      <dsp:nvSpPr>
        <dsp:cNvPr id="0" name=""/>
        <dsp:cNvSpPr/>
      </dsp:nvSpPr>
      <dsp:spPr>
        <a:xfrm>
          <a:off x="2487514" y="201934"/>
          <a:ext cx="660752" cy="6607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05BAC5-8378-4C04-8317-93D6781C795C}">
      <dsp:nvSpPr>
        <dsp:cNvPr id="0" name=""/>
        <dsp:cNvSpPr/>
      </dsp:nvSpPr>
      <dsp:spPr>
        <a:xfrm rot="16200000">
          <a:off x="3582933" y="1961870"/>
          <a:ext cx="2978056" cy="330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91373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Expressive Arts</a:t>
          </a:r>
        </a:p>
      </dsp:txBody>
      <dsp:txXfrm>
        <a:off x="3582933" y="1961870"/>
        <a:ext cx="2978056" cy="330376"/>
      </dsp:txXfrm>
    </dsp:sp>
    <dsp:sp modelId="{F271AE3E-08B7-4222-B56D-B4C96ADF2ACD}">
      <dsp:nvSpPr>
        <dsp:cNvPr id="0" name=""/>
        <dsp:cNvSpPr/>
      </dsp:nvSpPr>
      <dsp:spPr>
        <a:xfrm>
          <a:off x="5278108" y="605956"/>
          <a:ext cx="1645623" cy="29780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91373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EXA 1-02a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EXA 1-05a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EXA 1-08a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900" kern="1200">
            <a:solidFill>
              <a:schemeClr val="tx1"/>
            </a:solidFill>
          </a:endParaRPr>
        </a:p>
      </dsp:txBody>
      <dsp:txXfrm>
        <a:off x="5278108" y="605956"/>
        <a:ext cx="1645623" cy="2978056"/>
      </dsp:txXfrm>
    </dsp:sp>
    <dsp:sp modelId="{66BCEB94-D454-4AC0-A491-94FAA77A4602}">
      <dsp:nvSpPr>
        <dsp:cNvPr id="0" name=""/>
        <dsp:cNvSpPr/>
      </dsp:nvSpPr>
      <dsp:spPr>
        <a:xfrm>
          <a:off x="4906773" y="201934"/>
          <a:ext cx="660752" cy="6607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2B4E4A-CE8E-42C3-8E61-78DAF4313A54}">
      <dsp:nvSpPr>
        <dsp:cNvPr id="0" name=""/>
        <dsp:cNvSpPr/>
      </dsp:nvSpPr>
      <dsp:spPr>
        <a:xfrm rot="16200000">
          <a:off x="6002192" y="1961870"/>
          <a:ext cx="2978056" cy="330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91373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Science</a:t>
          </a:r>
        </a:p>
      </dsp:txBody>
      <dsp:txXfrm>
        <a:off x="6002192" y="1961870"/>
        <a:ext cx="2978056" cy="330376"/>
      </dsp:txXfrm>
    </dsp:sp>
    <dsp:sp modelId="{7B637BCA-B14B-49D0-AAF5-5B10FCD2DD0B}">
      <dsp:nvSpPr>
        <dsp:cNvPr id="0" name=""/>
        <dsp:cNvSpPr/>
      </dsp:nvSpPr>
      <dsp:spPr>
        <a:xfrm>
          <a:off x="7656408" y="638030"/>
          <a:ext cx="1645623" cy="29780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91373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SCN 2-01a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SCN 2-02a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SCN 2-12b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SCN 2-14a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SCN 2-14b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SCN 2-20b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900" kern="1200">
            <a:solidFill>
              <a:schemeClr val="tx1"/>
            </a:solidFill>
          </a:endParaRPr>
        </a:p>
      </dsp:txBody>
      <dsp:txXfrm>
        <a:off x="7656408" y="638030"/>
        <a:ext cx="1645623" cy="2978056"/>
      </dsp:txXfrm>
    </dsp:sp>
    <dsp:sp modelId="{7E728D92-3DB6-4BA2-A956-B80D0ECD03FC}">
      <dsp:nvSpPr>
        <dsp:cNvPr id="0" name=""/>
        <dsp:cNvSpPr/>
      </dsp:nvSpPr>
      <dsp:spPr>
        <a:xfrm>
          <a:off x="7326032" y="201934"/>
          <a:ext cx="660752" cy="66075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247BF5-705F-4D41-868B-011E3719A3E3}">
      <dsp:nvSpPr>
        <dsp:cNvPr id="0" name=""/>
        <dsp:cNvSpPr/>
      </dsp:nvSpPr>
      <dsp:spPr>
        <a:xfrm rot="16200000">
          <a:off x="8421451" y="1961870"/>
          <a:ext cx="2978056" cy="330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91373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Social Studies</a:t>
          </a:r>
        </a:p>
      </dsp:txBody>
      <dsp:txXfrm>
        <a:off x="8421451" y="1961870"/>
        <a:ext cx="2978056" cy="330376"/>
      </dsp:txXfrm>
    </dsp:sp>
    <dsp:sp modelId="{691FF930-1DF6-4093-AC18-706A31B5E64E}">
      <dsp:nvSpPr>
        <dsp:cNvPr id="0" name=""/>
        <dsp:cNvSpPr/>
      </dsp:nvSpPr>
      <dsp:spPr>
        <a:xfrm>
          <a:off x="10075667" y="638030"/>
          <a:ext cx="1645623" cy="29780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91373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SOC 2-08a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SOC 2-12a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SOC 2-16c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300" kern="1200"/>
        </a:p>
      </dsp:txBody>
      <dsp:txXfrm>
        <a:off x="10075667" y="638030"/>
        <a:ext cx="1645623" cy="2978056"/>
      </dsp:txXfrm>
    </dsp:sp>
    <dsp:sp modelId="{2AB5CF9F-9F91-4031-B486-F8989414D9BA}">
      <dsp:nvSpPr>
        <dsp:cNvPr id="0" name=""/>
        <dsp:cNvSpPr/>
      </dsp:nvSpPr>
      <dsp:spPr>
        <a:xfrm>
          <a:off x="9745291" y="201934"/>
          <a:ext cx="660752" cy="66075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2B3BB3-0822-46BE-A54E-ABE3574EBC51}">
      <dsp:nvSpPr>
        <dsp:cNvPr id="0" name=""/>
        <dsp:cNvSpPr/>
      </dsp:nvSpPr>
      <dsp:spPr>
        <a:xfrm rot="16200000">
          <a:off x="-1255585" y="1961870"/>
          <a:ext cx="2978056" cy="330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91373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Literacy and Language</a:t>
          </a:r>
        </a:p>
      </dsp:txBody>
      <dsp:txXfrm>
        <a:off x="-1255585" y="1961870"/>
        <a:ext cx="2978056" cy="330376"/>
      </dsp:txXfrm>
    </dsp:sp>
    <dsp:sp modelId="{A356288B-7C31-4610-8DF3-47332F2DA46D}">
      <dsp:nvSpPr>
        <dsp:cNvPr id="0" name=""/>
        <dsp:cNvSpPr/>
      </dsp:nvSpPr>
      <dsp:spPr>
        <a:xfrm>
          <a:off x="398631" y="638030"/>
          <a:ext cx="1645623" cy="29780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91373" rIns="113792" bIns="11379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/>
            <a:t>Local legends around Panda, Snow Leopard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/>
            <a:t>Story Mapping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/>
            <a:t>Non-chronological reports and fact files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/>
            <a:t>Panda Cup Cakes : recipes and quantities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200" kern="1200"/>
        </a:p>
      </dsp:txBody>
      <dsp:txXfrm>
        <a:off x="398631" y="638030"/>
        <a:ext cx="1645623" cy="2978056"/>
      </dsp:txXfrm>
    </dsp:sp>
    <dsp:sp modelId="{1CF86D69-D96F-43A7-BC99-B441CD64928E}">
      <dsp:nvSpPr>
        <dsp:cNvPr id="0" name=""/>
        <dsp:cNvSpPr/>
      </dsp:nvSpPr>
      <dsp:spPr>
        <a:xfrm>
          <a:off x="68255" y="201934"/>
          <a:ext cx="660752" cy="6607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A200C3-7561-4EFC-8159-72379BFFD01D}">
      <dsp:nvSpPr>
        <dsp:cNvPr id="0" name=""/>
        <dsp:cNvSpPr/>
      </dsp:nvSpPr>
      <dsp:spPr>
        <a:xfrm rot="16200000">
          <a:off x="1029095" y="1966218"/>
          <a:ext cx="2978056" cy="330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91373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Numeracy</a:t>
          </a:r>
        </a:p>
      </dsp:txBody>
      <dsp:txXfrm>
        <a:off x="1029095" y="1966218"/>
        <a:ext cx="2978056" cy="330376"/>
      </dsp:txXfrm>
    </dsp:sp>
    <dsp:sp modelId="{91098B02-B365-457F-86E0-6F3BB4D71B59}">
      <dsp:nvSpPr>
        <dsp:cNvPr id="0" name=""/>
        <dsp:cNvSpPr/>
      </dsp:nvSpPr>
      <dsp:spPr>
        <a:xfrm>
          <a:off x="2675938" y="627890"/>
          <a:ext cx="1645623" cy="29514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91373" rIns="113792" bIns="11379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200" kern="1200"/>
            <a:t>Counting games and “counting bears” as concrete resources to support. Learning.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200" kern="1200"/>
            <a:t>Fractions – dividing Panda Cake (like a giant dumpling).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200" kern="1200"/>
            <a:t>Draw out a panda and measure using formal and informal units.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200" kern="1200"/>
            <a:t>Panda Cup Cakes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GB" sz="1200" kern="1200"/>
        </a:p>
      </dsp:txBody>
      <dsp:txXfrm>
        <a:off x="2675938" y="627890"/>
        <a:ext cx="1645623" cy="2951462"/>
      </dsp:txXfrm>
    </dsp:sp>
    <dsp:sp modelId="{D19486E1-6BD9-4B6F-9B4E-F5D8026FFD0F}">
      <dsp:nvSpPr>
        <dsp:cNvPr id="0" name=""/>
        <dsp:cNvSpPr/>
      </dsp:nvSpPr>
      <dsp:spPr>
        <a:xfrm>
          <a:off x="2487514" y="201934"/>
          <a:ext cx="660752" cy="6607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05BAC5-8378-4C04-8317-93D6781C795C}">
      <dsp:nvSpPr>
        <dsp:cNvPr id="0" name=""/>
        <dsp:cNvSpPr/>
      </dsp:nvSpPr>
      <dsp:spPr>
        <a:xfrm rot="16200000">
          <a:off x="3582933" y="1961870"/>
          <a:ext cx="2978056" cy="330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91373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Expressive Arts</a:t>
          </a:r>
        </a:p>
      </dsp:txBody>
      <dsp:txXfrm>
        <a:off x="3582933" y="1961870"/>
        <a:ext cx="2978056" cy="330376"/>
      </dsp:txXfrm>
    </dsp:sp>
    <dsp:sp modelId="{F271AE3E-08B7-4222-B56D-B4C96ADF2ACD}">
      <dsp:nvSpPr>
        <dsp:cNvPr id="0" name=""/>
        <dsp:cNvSpPr/>
      </dsp:nvSpPr>
      <dsp:spPr>
        <a:xfrm>
          <a:off x="5224840" y="630287"/>
          <a:ext cx="1645623" cy="29780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91373" rIns="113792" bIns="11379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/>
            <a:t> Bamboozled play – available on request.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/>
            <a:t>Animal Sketching/collages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/>
            <a:t>Calligraphy and ink arts.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/>
            <a:t>Willow Plate design.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solidFill>
                <a:schemeClr val="tx1"/>
              </a:solidFill>
            </a:rPr>
            <a:t>Dance – mimic panda moves (handstand, </a:t>
          </a:r>
          <a:r>
            <a:rPr lang="en-GB" sz="1200" kern="1200" dirty="0" err="1">
              <a:solidFill>
                <a:schemeClr val="tx1"/>
              </a:solidFill>
            </a:rPr>
            <a:t>roly</a:t>
          </a:r>
          <a:r>
            <a:rPr lang="en-GB" sz="1200" kern="1200" dirty="0">
              <a:solidFill>
                <a:schemeClr val="tx1"/>
              </a:solidFill>
            </a:rPr>
            <a:t> </a:t>
          </a:r>
          <a:r>
            <a:rPr lang="en-GB" sz="1200" kern="1200" dirty="0" err="1">
              <a:solidFill>
                <a:schemeClr val="tx1"/>
              </a:solidFill>
            </a:rPr>
            <a:t>polly</a:t>
          </a:r>
          <a:r>
            <a:rPr lang="en-GB" sz="1200" kern="1200" dirty="0">
              <a:solidFill>
                <a:schemeClr val="tx1"/>
              </a:solidFill>
            </a:rPr>
            <a:t>, climb, crawl).</a:t>
          </a:r>
        </a:p>
      </dsp:txBody>
      <dsp:txXfrm>
        <a:off x="5224840" y="630287"/>
        <a:ext cx="1645623" cy="2978056"/>
      </dsp:txXfrm>
    </dsp:sp>
    <dsp:sp modelId="{66BCEB94-D454-4AC0-A491-94FAA77A4602}">
      <dsp:nvSpPr>
        <dsp:cNvPr id="0" name=""/>
        <dsp:cNvSpPr/>
      </dsp:nvSpPr>
      <dsp:spPr>
        <a:xfrm>
          <a:off x="4906773" y="201934"/>
          <a:ext cx="660752" cy="6607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2B4E4A-CE8E-42C3-8E61-78DAF4313A54}">
      <dsp:nvSpPr>
        <dsp:cNvPr id="0" name=""/>
        <dsp:cNvSpPr/>
      </dsp:nvSpPr>
      <dsp:spPr>
        <a:xfrm rot="16200000">
          <a:off x="6002192" y="1961870"/>
          <a:ext cx="2978056" cy="330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91373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Science</a:t>
          </a:r>
        </a:p>
      </dsp:txBody>
      <dsp:txXfrm>
        <a:off x="6002192" y="1961870"/>
        <a:ext cx="2978056" cy="330376"/>
      </dsp:txXfrm>
    </dsp:sp>
    <dsp:sp modelId="{7B637BCA-B14B-49D0-AAF5-5B10FCD2DD0B}">
      <dsp:nvSpPr>
        <dsp:cNvPr id="0" name=""/>
        <dsp:cNvSpPr/>
      </dsp:nvSpPr>
      <dsp:spPr>
        <a:xfrm>
          <a:off x="7656408" y="638030"/>
          <a:ext cx="1645623" cy="29780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91373" rIns="113792" bIns="11379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/>
            <a:t>Classification – compare and contrast giant vs red panda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/>
            <a:t>Pandas and their neighbours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/>
            <a:t>Panda Food Chains and webs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/>
            <a:t>Genetics and inheritance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/>
            <a:t>Shadow puppetry.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200" kern="1200">
            <a:solidFill>
              <a:schemeClr val="tx1"/>
            </a:solidFill>
          </a:endParaRPr>
        </a:p>
      </dsp:txBody>
      <dsp:txXfrm>
        <a:off x="7656408" y="638030"/>
        <a:ext cx="1645623" cy="2978056"/>
      </dsp:txXfrm>
    </dsp:sp>
    <dsp:sp modelId="{7E728D92-3DB6-4BA2-A956-B80D0ECD03FC}">
      <dsp:nvSpPr>
        <dsp:cNvPr id="0" name=""/>
        <dsp:cNvSpPr/>
      </dsp:nvSpPr>
      <dsp:spPr>
        <a:xfrm>
          <a:off x="7326032" y="201934"/>
          <a:ext cx="660752" cy="66075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247BF5-705F-4D41-868B-011E3719A3E3}">
      <dsp:nvSpPr>
        <dsp:cNvPr id="0" name=""/>
        <dsp:cNvSpPr/>
      </dsp:nvSpPr>
      <dsp:spPr>
        <a:xfrm rot="16200000">
          <a:off x="8421451" y="1961870"/>
          <a:ext cx="2978056" cy="330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91373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Social Studies</a:t>
          </a:r>
        </a:p>
      </dsp:txBody>
      <dsp:txXfrm>
        <a:off x="8421451" y="1961870"/>
        <a:ext cx="2978056" cy="330376"/>
      </dsp:txXfrm>
    </dsp:sp>
    <dsp:sp modelId="{691FF930-1DF6-4093-AC18-706A31B5E64E}">
      <dsp:nvSpPr>
        <dsp:cNvPr id="0" name=""/>
        <dsp:cNvSpPr/>
      </dsp:nvSpPr>
      <dsp:spPr>
        <a:xfrm>
          <a:off x="10075667" y="638030"/>
          <a:ext cx="1645623" cy="29780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91373" rIns="113792" bIns="11379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/>
            <a:t>Human impact on habitats (climate change, fragmentation, deforestation)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/>
            <a:t>Compare and contrast Celtic forest to Chinese Fir Forests.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/>
            <a:t>Map reading – topography, distribution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200" kern="1200" dirty="0"/>
        </a:p>
      </dsp:txBody>
      <dsp:txXfrm>
        <a:off x="10075667" y="638030"/>
        <a:ext cx="1645623" cy="2978056"/>
      </dsp:txXfrm>
    </dsp:sp>
    <dsp:sp modelId="{2AB5CF9F-9F91-4031-B486-F8989414D9BA}">
      <dsp:nvSpPr>
        <dsp:cNvPr id="0" name=""/>
        <dsp:cNvSpPr/>
      </dsp:nvSpPr>
      <dsp:spPr>
        <a:xfrm>
          <a:off x="9745291" y="201934"/>
          <a:ext cx="660752" cy="66075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2B3BB3-0822-46BE-A54E-ABE3574EBC51}">
      <dsp:nvSpPr>
        <dsp:cNvPr id="0" name=""/>
        <dsp:cNvSpPr/>
      </dsp:nvSpPr>
      <dsp:spPr>
        <a:xfrm rot="16200000">
          <a:off x="-1255585" y="1961870"/>
          <a:ext cx="2978056" cy="330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91373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Literacy and Language</a:t>
          </a:r>
        </a:p>
      </dsp:txBody>
      <dsp:txXfrm>
        <a:off x="-1255585" y="1961870"/>
        <a:ext cx="2978056" cy="330376"/>
      </dsp:txXfrm>
    </dsp:sp>
    <dsp:sp modelId="{A356288B-7C31-4610-8DF3-47332F2DA46D}">
      <dsp:nvSpPr>
        <dsp:cNvPr id="0" name=""/>
        <dsp:cNvSpPr/>
      </dsp:nvSpPr>
      <dsp:spPr>
        <a:xfrm>
          <a:off x="398631" y="638030"/>
          <a:ext cx="1645623" cy="29780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91373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LIT 0-01c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LIT 0-04a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LIT 0-09b/LIT 0-31a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LIT 0-07a/LIT 0-016a/ENG 0-17a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LIT 0-19a</a:t>
          </a:r>
        </a:p>
      </dsp:txBody>
      <dsp:txXfrm>
        <a:off x="398631" y="638030"/>
        <a:ext cx="1645623" cy="2978056"/>
      </dsp:txXfrm>
    </dsp:sp>
    <dsp:sp modelId="{1CF86D69-D96F-43A7-BC99-B441CD64928E}">
      <dsp:nvSpPr>
        <dsp:cNvPr id="0" name=""/>
        <dsp:cNvSpPr/>
      </dsp:nvSpPr>
      <dsp:spPr>
        <a:xfrm>
          <a:off x="68255" y="201934"/>
          <a:ext cx="660752" cy="6607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A200C3-7561-4EFC-8159-72379BFFD01D}">
      <dsp:nvSpPr>
        <dsp:cNvPr id="0" name=""/>
        <dsp:cNvSpPr/>
      </dsp:nvSpPr>
      <dsp:spPr>
        <a:xfrm rot="16200000">
          <a:off x="1029095" y="1966218"/>
          <a:ext cx="2978056" cy="330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91373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Numeracy</a:t>
          </a:r>
        </a:p>
      </dsp:txBody>
      <dsp:txXfrm>
        <a:off x="1029095" y="1966218"/>
        <a:ext cx="2978056" cy="330376"/>
      </dsp:txXfrm>
    </dsp:sp>
    <dsp:sp modelId="{91098B02-B365-457F-86E0-6F3BB4D71B59}">
      <dsp:nvSpPr>
        <dsp:cNvPr id="0" name=""/>
        <dsp:cNvSpPr/>
      </dsp:nvSpPr>
      <dsp:spPr>
        <a:xfrm>
          <a:off x="2675938" y="627890"/>
          <a:ext cx="1645623" cy="29514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91373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MNU 0-01a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MNU 0-03a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MNU 0-11a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MTH 0-19a</a:t>
          </a:r>
        </a:p>
      </dsp:txBody>
      <dsp:txXfrm>
        <a:off x="2675938" y="627890"/>
        <a:ext cx="1645623" cy="2951462"/>
      </dsp:txXfrm>
    </dsp:sp>
    <dsp:sp modelId="{D19486E1-6BD9-4B6F-9B4E-F5D8026FFD0F}">
      <dsp:nvSpPr>
        <dsp:cNvPr id="0" name=""/>
        <dsp:cNvSpPr/>
      </dsp:nvSpPr>
      <dsp:spPr>
        <a:xfrm>
          <a:off x="2487514" y="201934"/>
          <a:ext cx="660752" cy="6607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05BAC5-8378-4C04-8317-93D6781C795C}">
      <dsp:nvSpPr>
        <dsp:cNvPr id="0" name=""/>
        <dsp:cNvSpPr/>
      </dsp:nvSpPr>
      <dsp:spPr>
        <a:xfrm rot="16200000">
          <a:off x="3582933" y="1961870"/>
          <a:ext cx="2978056" cy="330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91373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Expressive Arts</a:t>
          </a:r>
        </a:p>
      </dsp:txBody>
      <dsp:txXfrm>
        <a:off x="3582933" y="1961870"/>
        <a:ext cx="2978056" cy="330376"/>
      </dsp:txXfrm>
    </dsp:sp>
    <dsp:sp modelId="{F271AE3E-08B7-4222-B56D-B4C96ADF2ACD}">
      <dsp:nvSpPr>
        <dsp:cNvPr id="0" name=""/>
        <dsp:cNvSpPr/>
      </dsp:nvSpPr>
      <dsp:spPr>
        <a:xfrm>
          <a:off x="5278108" y="605956"/>
          <a:ext cx="1645623" cy="29780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91373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EXA 0-02a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EXA0-04a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EXA 0-05a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EXA 0-08a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900" kern="1200">
            <a:solidFill>
              <a:schemeClr val="tx1"/>
            </a:solidFill>
          </a:endParaRPr>
        </a:p>
      </dsp:txBody>
      <dsp:txXfrm>
        <a:off x="5278108" y="605956"/>
        <a:ext cx="1645623" cy="2978056"/>
      </dsp:txXfrm>
    </dsp:sp>
    <dsp:sp modelId="{66BCEB94-D454-4AC0-A491-94FAA77A4602}">
      <dsp:nvSpPr>
        <dsp:cNvPr id="0" name=""/>
        <dsp:cNvSpPr/>
      </dsp:nvSpPr>
      <dsp:spPr>
        <a:xfrm>
          <a:off x="4906773" y="201934"/>
          <a:ext cx="660752" cy="6607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2B4E4A-CE8E-42C3-8E61-78DAF4313A54}">
      <dsp:nvSpPr>
        <dsp:cNvPr id="0" name=""/>
        <dsp:cNvSpPr/>
      </dsp:nvSpPr>
      <dsp:spPr>
        <a:xfrm rot="16200000">
          <a:off x="6002192" y="1961870"/>
          <a:ext cx="2978056" cy="330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91373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Science and Social Studies</a:t>
          </a:r>
        </a:p>
      </dsp:txBody>
      <dsp:txXfrm>
        <a:off x="6002192" y="1961870"/>
        <a:ext cx="2978056" cy="330376"/>
      </dsp:txXfrm>
    </dsp:sp>
    <dsp:sp modelId="{7B637BCA-B14B-49D0-AAF5-5B10FCD2DD0B}">
      <dsp:nvSpPr>
        <dsp:cNvPr id="0" name=""/>
        <dsp:cNvSpPr/>
      </dsp:nvSpPr>
      <dsp:spPr>
        <a:xfrm>
          <a:off x="7656408" y="638030"/>
          <a:ext cx="1645623" cy="29780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91373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SCN 0-01a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SCN 0-20a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SOC 0-09a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900" kern="1200">
            <a:solidFill>
              <a:schemeClr val="tx1"/>
            </a:solidFill>
          </a:endParaRPr>
        </a:p>
      </dsp:txBody>
      <dsp:txXfrm>
        <a:off x="7656408" y="638030"/>
        <a:ext cx="1645623" cy="2978056"/>
      </dsp:txXfrm>
    </dsp:sp>
    <dsp:sp modelId="{7E728D92-3DB6-4BA2-A956-B80D0ECD03FC}">
      <dsp:nvSpPr>
        <dsp:cNvPr id="0" name=""/>
        <dsp:cNvSpPr/>
      </dsp:nvSpPr>
      <dsp:spPr>
        <a:xfrm>
          <a:off x="7326032" y="201934"/>
          <a:ext cx="660752" cy="66075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247BF5-705F-4D41-868B-011E3719A3E3}">
      <dsp:nvSpPr>
        <dsp:cNvPr id="0" name=""/>
        <dsp:cNvSpPr/>
      </dsp:nvSpPr>
      <dsp:spPr>
        <a:xfrm rot="16200000">
          <a:off x="8421451" y="1961870"/>
          <a:ext cx="2978056" cy="330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91373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Health and Wellbeing</a:t>
          </a:r>
        </a:p>
      </dsp:txBody>
      <dsp:txXfrm>
        <a:off x="8421451" y="1961870"/>
        <a:ext cx="2978056" cy="330376"/>
      </dsp:txXfrm>
    </dsp:sp>
    <dsp:sp modelId="{691FF930-1DF6-4093-AC18-706A31B5E64E}">
      <dsp:nvSpPr>
        <dsp:cNvPr id="0" name=""/>
        <dsp:cNvSpPr/>
      </dsp:nvSpPr>
      <dsp:spPr>
        <a:xfrm>
          <a:off x="10075864" y="619894"/>
          <a:ext cx="1645623" cy="29780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91373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HWB 0-27a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HWB 0-51a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300" kern="1200"/>
        </a:p>
      </dsp:txBody>
      <dsp:txXfrm>
        <a:off x="10075864" y="619894"/>
        <a:ext cx="1645623" cy="2978056"/>
      </dsp:txXfrm>
    </dsp:sp>
    <dsp:sp modelId="{2AB5CF9F-9F91-4031-B486-F8989414D9BA}">
      <dsp:nvSpPr>
        <dsp:cNvPr id="0" name=""/>
        <dsp:cNvSpPr/>
      </dsp:nvSpPr>
      <dsp:spPr>
        <a:xfrm>
          <a:off x="9745291" y="201934"/>
          <a:ext cx="660752" cy="66075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2B3BB3-0822-46BE-A54E-ABE3574EBC51}">
      <dsp:nvSpPr>
        <dsp:cNvPr id="0" name=""/>
        <dsp:cNvSpPr/>
      </dsp:nvSpPr>
      <dsp:spPr>
        <a:xfrm rot="16200000">
          <a:off x="-1255585" y="1961870"/>
          <a:ext cx="2978056" cy="330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91373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Literacy and Language</a:t>
          </a:r>
        </a:p>
      </dsp:txBody>
      <dsp:txXfrm>
        <a:off x="-1255585" y="1961870"/>
        <a:ext cx="2978056" cy="330376"/>
      </dsp:txXfrm>
    </dsp:sp>
    <dsp:sp modelId="{A356288B-7C31-4610-8DF3-47332F2DA46D}">
      <dsp:nvSpPr>
        <dsp:cNvPr id="0" name=""/>
        <dsp:cNvSpPr/>
      </dsp:nvSpPr>
      <dsp:spPr>
        <a:xfrm>
          <a:off x="398631" y="638030"/>
          <a:ext cx="1645623" cy="29780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291373" rIns="99568" bIns="99568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/>
            <a:t>Story telling – a Giant Adventure (see online resource)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/>
            <a:t>Going on a Bear hunt – Michael Rosen links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/>
            <a:t>Please Mr Panda – story telling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/>
            <a:t>Lucky Bamboo- story telling.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100" kern="1200"/>
        </a:p>
      </dsp:txBody>
      <dsp:txXfrm>
        <a:off x="398631" y="638030"/>
        <a:ext cx="1645623" cy="2978056"/>
      </dsp:txXfrm>
    </dsp:sp>
    <dsp:sp modelId="{1CF86D69-D96F-43A7-BC99-B441CD64928E}">
      <dsp:nvSpPr>
        <dsp:cNvPr id="0" name=""/>
        <dsp:cNvSpPr/>
      </dsp:nvSpPr>
      <dsp:spPr>
        <a:xfrm>
          <a:off x="68255" y="201934"/>
          <a:ext cx="660752" cy="6607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A200C3-7561-4EFC-8159-72379BFFD01D}">
      <dsp:nvSpPr>
        <dsp:cNvPr id="0" name=""/>
        <dsp:cNvSpPr/>
      </dsp:nvSpPr>
      <dsp:spPr>
        <a:xfrm rot="16200000">
          <a:off x="1029095" y="1966218"/>
          <a:ext cx="2978056" cy="330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91373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Numeracy and Maths</a:t>
          </a:r>
        </a:p>
      </dsp:txBody>
      <dsp:txXfrm>
        <a:off x="1029095" y="1966218"/>
        <a:ext cx="2978056" cy="330376"/>
      </dsp:txXfrm>
    </dsp:sp>
    <dsp:sp modelId="{91098B02-B365-457F-86E0-6F3BB4D71B59}">
      <dsp:nvSpPr>
        <dsp:cNvPr id="0" name=""/>
        <dsp:cNvSpPr/>
      </dsp:nvSpPr>
      <dsp:spPr>
        <a:xfrm>
          <a:off x="2675938" y="627890"/>
          <a:ext cx="1645623" cy="29514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291373" rIns="99568" bIns="99568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100" kern="1200"/>
            <a:t>Counting games and “counting bears” as concrete resources to support awareness of cardinal value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100" kern="1200"/>
            <a:t>Panda Cake Baking – using edible or salt dough recipes.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100" kern="1200"/>
            <a:t>Symmetry in nature – using animal faces and patterns.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GB" sz="1100" kern="1200"/>
        </a:p>
      </dsp:txBody>
      <dsp:txXfrm>
        <a:off x="2675938" y="627890"/>
        <a:ext cx="1645623" cy="2951462"/>
      </dsp:txXfrm>
    </dsp:sp>
    <dsp:sp modelId="{D19486E1-6BD9-4B6F-9B4E-F5D8026FFD0F}">
      <dsp:nvSpPr>
        <dsp:cNvPr id="0" name=""/>
        <dsp:cNvSpPr/>
      </dsp:nvSpPr>
      <dsp:spPr>
        <a:xfrm>
          <a:off x="2487514" y="201934"/>
          <a:ext cx="660752" cy="6607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05BAC5-8378-4C04-8317-93D6781C795C}">
      <dsp:nvSpPr>
        <dsp:cNvPr id="0" name=""/>
        <dsp:cNvSpPr/>
      </dsp:nvSpPr>
      <dsp:spPr>
        <a:xfrm rot="16200000">
          <a:off x="3582933" y="1961870"/>
          <a:ext cx="2978056" cy="330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91373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Expressive Arts</a:t>
          </a:r>
        </a:p>
      </dsp:txBody>
      <dsp:txXfrm>
        <a:off x="3582933" y="1961870"/>
        <a:ext cx="2978056" cy="330376"/>
      </dsp:txXfrm>
    </dsp:sp>
    <dsp:sp modelId="{F271AE3E-08B7-4222-B56D-B4C96ADF2ACD}">
      <dsp:nvSpPr>
        <dsp:cNvPr id="0" name=""/>
        <dsp:cNvSpPr/>
      </dsp:nvSpPr>
      <dsp:spPr>
        <a:xfrm>
          <a:off x="5224840" y="630287"/>
          <a:ext cx="1645623" cy="29780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291373" rIns="99568" bIns="99568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/>
            <a:t> Bamboozled play – available on request.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/>
            <a:t>Animal Sketching/collages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/>
            <a:t>Calligraphy and ink arts.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/>
            <a:t>Willow Plate design.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>
              <a:solidFill>
                <a:schemeClr val="tx1"/>
              </a:solidFill>
            </a:rPr>
            <a:t>Dance – mimic panda moves (handstand, </a:t>
          </a:r>
          <a:r>
            <a:rPr lang="en-GB" sz="1100" kern="1200" err="1">
              <a:solidFill>
                <a:schemeClr val="tx1"/>
              </a:solidFill>
            </a:rPr>
            <a:t>roly</a:t>
          </a:r>
          <a:r>
            <a:rPr lang="en-GB" sz="1100" kern="1200">
              <a:solidFill>
                <a:schemeClr val="tx1"/>
              </a:solidFill>
            </a:rPr>
            <a:t> </a:t>
          </a:r>
          <a:r>
            <a:rPr lang="en-GB" sz="1100" kern="1200" err="1">
              <a:solidFill>
                <a:schemeClr val="tx1"/>
              </a:solidFill>
            </a:rPr>
            <a:t>polly</a:t>
          </a:r>
          <a:r>
            <a:rPr lang="en-GB" sz="1100" kern="1200">
              <a:solidFill>
                <a:schemeClr val="tx1"/>
              </a:solidFill>
            </a:rPr>
            <a:t>, climb, crawl).</a:t>
          </a:r>
        </a:p>
      </dsp:txBody>
      <dsp:txXfrm>
        <a:off x="5224840" y="630287"/>
        <a:ext cx="1645623" cy="2978056"/>
      </dsp:txXfrm>
    </dsp:sp>
    <dsp:sp modelId="{66BCEB94-D454-4AC0-A491-94FAA77A4602}">
      <dsp:nvSpPr>
        <dsp:cNvPr id="0" name=""/>
        <dsp:cNvSpPr/>
      </dsp:nvSpPr>
      <dsp:spPr>
        <a:xfrm>
          <a:off x="4906773" y="201934"/>
          <a:ext cx="660752" cy="6607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2B4E4A-CE8E-42C3-8E61-78DAF4313A54}">
      <dsp:nvSpPr>
        <dsp:cNvPr id="0" name=""/>
        <dsp:cNvSpPr/>
      </dsp:nvSpPr>
      <dsp:spPr>
        <a:xfrm rot="16200000">
          <a:off x="6002192" y="1961870"/>
          <a:ext cx="2978056" cy="330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91373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Science and Social Studies</a:t>
          </a:r>
        </a:p>
      </dsp:txBody>
      <dsp:txXfrm>
        <a:off x="6002192" y="1961870"/>
        <a:ext cx="2978056" cy="330376"/>
      </dsp:txXfrm>
    </dsp:sp>
    <dsp:sp modelId="{7B637BCA-B14B-49D0-AAF5-5B10FCD2DD0B}">
      <dsp:nvSpPr>
        <dsp:cNvPr id="0" name=""/>
        <dsp:cNvSpPr/>
      </dsp:nvSpPr>
      <dsp:spPr>
        <a:xfrm>
          <a:off x="7656408" y="638030"/>
          <a:ext cx="1645623" cy="29780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291373" rIns="99568" bIns="99568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>
              <a:solidFill>
                <a:schemeClr val="tx1"/>
              </a:solidFill>
            </a:rPr>
            <a:t>Living and Non-living – tough tray sort and exploration using feathers/fur/leaves/ pinecones/rocks/toys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>
              <a:solidFill>
                <a:schemeClr val="tx1"/>
              </a:solidFill>
            </a:rPr>
            <a:t>How the panda’s came to Scotland – see </a:t>
          </a:r>
          <a:r>
            <a:rPr lang="en-GB" sz="1100" kern="1200" err="1">
              <a:solidFill>
                <a:schemeClr val="tx1"/>
              </a:solidFill>
            </a:rPr>
            <a:t>Pandatastic</a:t>
          </a:r>
          <a:r>
            <a:rPr lang="en-GB" sz="1100" kern="1200">
              <a:solidFill>
                <a:schemeClr val="tx1"/>
              </a:solidFill>
            </a:rPr>
            <a:t>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>
              <a:solidFill>
                <a:schemeClr val="tx1"/>
              </a:solidFill>
            </a:rPr>
            <a:t>Growing Bamboo – propagate from cuttings.</a:t>
          </a:r>
        </a:p>
      </dsp:txBody>
      <dsp:txXfrm>
        <a:off x="7656408" y="638030"/>
        <a:ext cx="1645623" cy="2978056"/>
      </dsp:txXfrm>
    </dsp:sp>
    <dsp:sp modelId="{7E728D92-3DB6-4BA2-A956-B80D0ECD03FC}">
      <dsp:nvSpPr>
        <dsp:cNvPr id="0" name=""/>
        <dsp:cNvSpPr/>
      </dsp:nvSpPr>
      <dsp:spPr>
        <a:xfrm>
          <a:off x="7326032" y="201934"/>
          <a:ext cx="660752" cy="66075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247BF5-705F-4D41-868B-011E3719A3E3}">
      <dsp:nvSpPr>
        <dsp:cNvPr id="0" name=""/>
        <dsp:cNvSpPr/>
      </dsp:nvSpPr>
      <dsp:spPr>
        <a:xfrm rot="16200000">
          <a:off x="8421451" y="1961870"/>
          <a:ext cx="2978056" cy="330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91373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Health and Wellbeing</a:t>
          </a:r>
        </a:p>
      </dsp:txBody>
      <dsp:txXfrm>
        <a:off x="8421451" y="1961870"/>
        <a:ext cx="2978056" cy="330376"/>
      </dsp:txXfrm>
    </dsp:sp>
    <dsp:sp modelId="{691FF930-1DF6-4093-AC18-706A31B5E64E}">
      <dsp:nvSpPr>
        <dsp:cNvPr id="0" name=""/>
        <dsp:cNvSpPr/>
      </dsp:nvSpPr>
      <dsp:spPr>
        <a:xfrm>
          <a:off x="10075667" y="638030"/>
          <a:ext cx="1645623" cy="29780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291373" rIns="99568" bIns="99568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/>
            <a:t>Panda Yoga/Movement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/>
            <a:t>Panda Diet – eating fruits/veg/bamboo shoots and slices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/>
            <a:t>Taking care of a baby - needs and requirements, using video of baby panda or teddies as stimulus.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/>
            <a:t>Make a loose parts den.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100" kern="1200" dirty="0"/>
        </a:p>
      </dsp:txBody>
      <dsp:txXfrm>
        <a:off x="10075667" y="638030"/>
        <a:ext cx="1645623" cy="2978056"/>
      </dsp:txXfrm>
    </dsp:sp>
    <dsp:sp modelId="{2AB5CF9F-9F91-4031-B486-F8989414D9BA}">
      <dsp:nvSpPr>
        <dsp:cNvPr id="0" name=""/>
        <dsp:cNvSpPr/>
      </dsp:nvSpPr>
      <dsp:spPr>
        <a:xfrm>
          <a:off x="9745291" y="201934"/>
          <a:ext cx="660752" cy="66075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66D9A-3132-7A42-9EE4-95CB36466869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311F1C-6DEE-B842-9EC0-365AD397F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3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Purpl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9D5353-AE8B-5848-6EA6-FA43E470CE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884FCA92-58CF-3349-97D7-1E91C53518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845788" cy="6271200"/>
          </a:xfrm>
          <a:custGeom>
            <a:avLst/>
            <a:gdLst>
              <a:gd name="connsiteX0" fmla="*/ 4607605 w 9845788"/>
              <a:gd name="connsiteY0" fmla="*/ 0 h 6271758"/>
              <a:gd name="connsiteX1" fmla="*/ 9845788 w 9845788"/>
              <a:gd name="connsiteY1" fmla="*/ 0 h 6271758"/>
              <a:gd name="connsiteX2" fmla="*/ 9839596 w 9845788"/>
              <a:gd name="connsiteY2" fmla="*/ 195268 h 6271758"/>
              <a:gd name="connsiteX3" fmla="*/ 4037890 w 9845788"/>
              <a:gd name="connsiteY3" fmla="*/ 6271758 h 6271758"/>
              <a:gd name="connsiteX4" fmla="*/ 202015 w 9845788"/>
              <a:gd name="connsiteY4" fmla="*/ 5554333 h 6271758"/>
              <a:gd name="connsiteX5" fmla="*/ 0 w 9845788"/>
              <a:gd name="connsiteY5" fmla="*/ 5486430 h 6271758"/>
              <a:gd name="connsiteX6" fmla="*/ 0 w 9845788"/>
              <a:gd name="connsiteY6" fmla="*/ 217918 h 6271758"/>
              <a:gd name="connsiteX7" fmla="*/ 236772 w 9845788"/>
              <a:gd name="connsiteY7" fmla="*/ 181820 h 6271758"/>
              <a:gd name="connsiteX8" fmla="*/ 819207 w 9845788"/>
              <a:gd name="connsiteY8" fmla="*/ 147125 h 6271758"/>
              <a:gd name="connsiteX9" fmla="*/ 3558996 w 9845788"/>
              <a:gd name="connsiteY9" fmla="*/ 1130976 h 6271758"/>
              <a:gd name="connsiteX10" fmla="*/ 4366922 w 9845788"/>
              <a:gd name="connsiteY10" fmla="*/ 583668 h 6271758"/>
              <a:gd name="connsiteX11" fmla="*/ 4496419 w 9845788"/>
              <a:gd name="connsiteY11" fmla="*/ 258914 h 6271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845788" h="6271758">
                <a:moveTo>
                  <a:pt x="4607605" y="0"/>
                </a:moveTo>
                <a:lnTo>
                  <a:pt x="9845788" y="0"/>
                </a:lnTo>
                <a:lnTo>
                  <a:pt x="9839596" y="195268"/>
                </a:lnTo>
                <a:cubicBezTo>
                  <a:pt x="9697423" y="2492869"/>
                  <a:pt x="7370588" y="6271758"/>
                  <a:pt x="4037890" y="6271758"/>
                </a:cubicBezTo>
                <a:cubicBezTo>
                  <a:pt x="2190732" y="6271758"/>
                  <a:pt x="1170031" y="5890597"/>
                  <a:pt x="202015" y="5554333"/>
                </a:cubicBezTo>
                <a:lnTo>
                  <a:pt x="0" y="5486430"/>
                </a:lnTo>
                <a:lnTo>
                  <a:pt x="0" y="217918"/>
                </a:lnTo>
                <a:lnTo>
                  <a:pt x="236772" y="181820"/>
                </a:lnTo>
                <a:cubicBezTo>
                  <a:pt x="423732" y="159113"/>
                  <a:pt x="617836" y="147125"/>
                  <a:pt x="819207" y="147125"/>
                </a:cubicBezTo>
                <a:cubicBezTo>
                  <a:pt x="2624015" y="147125"/>
                  <a:pt x="2998660" y="1130976"/>
                  <a:pt x="3558996" y="1130976"/>
                </a:cubicBezTo>
                <a:cubicBezTo>
                  <a:pt x="3914091" y="1130976"/>
                  <a:pt x="4230095" y="928993"/>
                  <a:pt x="4366922" y="583668"/>
                </a:cubicBezTo>
                <a:cubicBezTo>
                  <a:pt x="4409274" y="477383"/>
                  <a:pt x="4451930" y="368349"/>
                  <a:pt x="4496419" y="258914"/>
                </a:cubicBezTo>
                <a:close/>
              </a:path>
            </a:pathLst>
          </a:custGeom>
          <a:solidFill>
            <a:schemeClr val="accent6">
              <a:lumMod val="85000"/>
            </a:schemeClr>
          </a:solidFill>
          <a:effectLst>
            <a:innerShdw blurRad="165100" dist="25400" dir="13140000">
              <a:prstClr val="black">
                <a:alpha val="23000"/>
              </a:prstClr>
            </a:inn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78338" y="1353455"/>
            <a:ext cx="4251365" cy="3751635"/>
          </a:xfrm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80000"/>
              </a:lnSpc>
              <a:defRPr sz="6800">
                <a:solidFill>
                  <a:schemeClr val="bg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rzss.org.uk</a:t>
            </a:r>
            <a:endParaRPr lang="en-US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0AD38AD0-F5A9-60AB-7949-0D3BA12FB6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3969" y="5538325"/>
            <a:ext cx="3780044" cy="87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35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Yellow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41F72C08-6077-91D6-699D-9AEC6C248D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7767" y="0"/>
            <a:ext cx="12239767" cy="6858000"/>
          </a:xfrm>
          <a:prstGeom prst="rect">
            <a:avLst/>
          </a:prstGeom>
        </p:spPr>
      </p:pic>
      <p:sp>
        <p:nvSpPr>
          <p:cNvPr id="17" name="Graphic 26">
            <a:extLst>
              <a:ext uri="{FF2B5EF4-FFF2-40B4-BE49-F238E27FC236}">
                <a16:creationId xmlns:a16="http://schemas.microsoft.com/office/drawing/2014/main" id="{7F2699D7-AA7C-200E-DA56-3C5426528933}"/>
              </a:ext>
            </a:extLst>
          </p:cNvPr>
          <p:cNvSpPr/>
          <p:nvPr userDrawn="1"/>
        </p:nvSpPr>
        <p:spPr>
          <a:xfrm>
            <a:off x="440502" y="1515275"/>
            <a:ext cx="579782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8" y="522605"/>
            <a:ext cx="11376025" cy="777875"/>
          </a:xfrm>
        </p:spPr>
        <p:txBody>
          <a:bodyPr lIns="0" tIns="0" rIns="0" bIns="0" anchor="t" anchorCtr="0">
            <a:noAutofit/>
          </a:bodyPr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3670" y="1515275"/>
            <a:ext cx="512537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rzss.org.uk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0ED9B4E5-9DD9-6AE4-933F-BF213DEF81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7668" y="1515275"/>
            <a:ext cx="68545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100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18" name="Graphic 26">
            <a:extLst>
              <a:ext uri="{FF2B5EF4-FFF2-40B4-BE49-F238E27FC236}">
                <a16:creationId xmlns:a16="http://schemas.microsoft.com/office/drawing/2014/main" id="{1F267C4D-7E9B-4E83-2746-78E88DD6C213}"/>
              </a:ext>
            </a:extLst>
          </p:cNvPr>
          <p:cNvSpPr/>
          <p:nvPr userDrawn="1"/>
        </p:nvSpPr>
        <p:spPr>
          <a:xfrm>
            <a:off x="440502" y="2204827"/>
            <a:ext cx="579782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D459B997-E4F0-1E8E-15BC-76A209C9F7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3670" y="2204827"/>
            <a:ext cx="512537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888ED961-BF02-DB97-C0E9-D451755E9A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668" y="2204827"/>
            <a:ext cx="68545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100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24" name="Graphic 26">
            <a:extLst>
              <a:ext uri="{FF2B5EF4-FFF2-40B4-BE49-F238E27FC236}">
                <a16:creationId xmlns:a16="http://schemas.microsoft.com/office/drawing/2014/main" id="{5E9B6630-3221-1109-9030-6B936690F5B6}"/>
              </a:ext>
            </a:extLst>
          </p:cNvPr>
          <p:cNvSpPr/>
          <p:nvPr userDrawn="1"/>
        </p:nvSpPr>
        <p:spPr>
          <a:xfrm>
            <a:off x="440502" y="2894379"/>
            <a:ext cx="579782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2397A7F-041E-EE05-871E-CAAC0D106D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63670" y="2894379"/>
            <a:ext cx="512537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7D1799C-BEBB-AFFA-831C-9309A9F3B8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7668" y="2894379"/>
            <a:ext cx="68545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100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27" name="Graphic 26">
            <a:extLst>
              <a:ext uri="{FF2B5EF4-FFF2-40B4-BE49-F238E27FC236}">
                <a16:creationId xmlns:a16="http://schemas.microsoft.com/office/drawing/2014/main" id="{8BE55F6E-820F-911D-90CD-2EA42727EC7F}"/>
              </a:ext>
            </a:extLst>
          </p:cNvPr>
          <p:cNvSpPr/>
          <p:nvPr userDrawn="1"/>
        </p:nvSpPr>
        <p:spPr>
          <a:xfrm>
            <a:off x="440502" y="3583931"/>
            <a:ext cx="579782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8E7C8DE0-CB8D-B588-C3C0-3E1E63983B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63670" y="3583931"/>
            <a:ext cx="512537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2E4FB7B5-8D64-1FDA-BA82-F687D82E2F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7668" y="3583931"/>
            <a:ext cx="68545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100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0" name="Graphic 26">
            <a:extLst>
              <a:ext uri="{FF2B5EF4-FFF2-40B4-BE49-F238E27FC236}">
                <a16:creationId xmlns:a16="http://schemas.microsoft.com/office/drawing/2014/main" id="{5DBB130B-C2C9-8EAD-88BA-82AA0C9BBF67}"/>
              </a:ext>
            </a:extLst>
          </p:cNvPr>
          <p:cNvSpPr/>
          <p:nvPr userDrawn="1"/>
        </p:nvSpPr>
        <p:spPr>
          <a:xfrm>
            <a:off x="440502" y="4273483"/>
            <a:ext cx="579782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A9D5376-C3FA-28E6-6EA1-34DA8BDA1CC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3670" y="4273483"/>
            <a:ext cx="512537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92B3C3DD-4852-D582-5547-33C4047B35F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7668" y="4273483"/>
            <a:ext cx="68545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100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3" name="Graphic 26">
            <a:extLst>
              <a:ext uri="{FF2B5EF4-FFF2-40B4-BE49-F238E27FC236}">
                <a16:creationId xmlns:a16="http://schemas.microsoft.com/office/drawing/2014/main" id="{B5A8AAFB-2999-9E3F-3E5B-FE76A0721C2E}"/>
              </a:ext>
            </a:extLst>
          </p:cNvPr>
          <p:cNvSpPr/>
          <p:nvPr userDrawn="1"/>
        </p:nvSpPr>
        <p:spPr>
          <a:xfrm>
            <a:off x="440502" y="4963035"/>
            <a:ext cx="579782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E38E694F-E825-AECB-A84D-5C67E8DF2C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63670" y="4963035"/>
            <a:ext cx="512537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B45CCC63-260C-B052-125B-81CF81F16B0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7668" y="4963035"/>
            <a:ext cx="68545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100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A6B1A134-02CF-20C0-45AC-4A1F8CC4EA3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983475" y="1"/>
            <a:ext cx="8208525" cy="6857999"/>
          </a:xfrm>
          <a:custGeom>
            <a:avLst/>
            <a:gdLst>
              <a:gd name="connsiteX0" fmla="*/ 5951194 w 8208525"/>
              <a:gd name="connsiteY0" fmla="*/ 0 h 6841819"/>
              <a:gd name="connsiteX1" fmla="*/ 8208525 w 8208525"/>
              <a:gd name="connsiteY1" fmla="*/ 0 h 6841819"/>
              <a:gd name="connsiteX2" fmla="*/ 8208525 w 8208525"/>
              <a:gd name="connsiteY2" fmla="*/ 3268776 h 6841819"/>
              <a:gd name="connsiteX3" fmla="*/ 8137296 w 8208525"/>
              <a:gd name="connsiteY3" fmla="*/ 3335089 h 6841819"/>
              <a:gd name="connsiteX4" fmla="*/ 7685336 w 8208525"/>
              <a:gd name="connsiteY4" fmla="*/ 3685267 h 6841819"/>
              <a:gd name="connsiteX5" fmla="*/ 4115744 w 8208525"/>
              <a:gd name="connsiteY5" fmla="*/ 5692047 h 6841819"/>
              <a:gd name="connsiteX6" fmla="*/ 4047035 w 8208525"/>
              <a:gd name="connsiteY6" fmla="*/ 4588171 h 6841819"/>
              <a:gd name="connsiteX7" fmla="*/ 3500302 w 8208525"/>
              <a:gd name="connsiteY7" fmla="*/ 6088397 h 6841819"/>
              <a:gd name="connsiteX8" fmla="*/ 3251025 w 8208525"/>
              <a:gd name="connsiteY8" fmla="*/ 6264664 h 6841819"/>
              <a:gd name="connsiteX9" fmla="*/ 2671266 w 8208525"/>
              <a:gd name="connsiteY9" fmla="*/ 6705638 h 6841819"/>
              <a:gd name="connsiteX10" fmla="*/ 2506614 w 8208525"/>
              <a:gd name="connsiteY10" fmla="*/ 6841819 h 6841819"/>
              <a:gd name="connsiteX11" fmla="*/ 94449 w 8208525"/>
              <a:gd name="connsiteY11" fmla="*/ 6841819 h 6841819"/>
              <a:gd name="connsiteX12" fmla="*/ 82602 w 8208525"/>
              <a:gd name="connsiteY12" fmla="*/ 6795952 h 6841819"/>
              <a:gd name="connsiteX13" fmla="*/ 1656175 w 8208525"/>
              <a:gd name="connsiteY13" fmla="*/ 3034329 h 6841819"/>
              <a:gd name="connsiteX14" fmla="*/ 4987603 w 8208525"/>
              <a:gd name="connsiteY14" fmla="*/ 1901600 h 6841819"/>
              <a:gd name="connsiteX15" fmla="*/ 3599452 w 8208525"/>
              <a:gd name="connsiteY15" fmla="*/ 1506918 h 6841819"/>
              <a:gd name="connsiteX16" fmla="*/ 5924369 w 8208525"/>
              <a:gd name="connsiteY16" fmla="*/ 22426 h 684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08525" h="6841819">
                <a:moveTo>
                  <a:pt x="5951194" y="0"/>
                </a:moveTo>
                <a:lnTo>
                  <a:pt x="8208525" y="0"/>
                </a:lnTo>
                <a:lnTo>
                  <a:pt x="8208525" y="3268776"/>
                </a:lnTo>
                <a:lnTo>
                  <a:pt x="8137296" y="3335089"/>
                </a:lnTo>
                <a:cubicBezTo>
                  <a:pt x="7998494" y="3456740"/>
                  <a:pt x="7848096" y="3573774"/>
                  <a:pt x="7685336" y="3685267"/>
                </a:cubicBezTo>
                <a:cubicBezTo>
                  <a:pt x="6052779" y="4799211"/>
                  <a:pt x="5254833" y="5008935"/>
                  <a:pt x="4115744" y="5692047"/>
                </a:cubicBezTo>
                <a:cubicBezTo>
                  <a:pt x="4004864" y="5424814"/>
                  <a:pt x="3941588" y="5057784"/>
                  <a:pt x="4047035" y="4588171"/>
                </a:cubicBezTo>
                <a:cubicBezTo>
                  <a:pt x="4047035" y="4588171"/>
                  <a:pt x="3485500" y="5206456"/>
                  <a:pt x="3500302" y="6088397"/>
                </a:cubicBezTo>
                <a:cubicBezTo>
                  <a:pt x="3419918" y="6145627"/>
                  <a:pt x="3337352" y="6203457"/>
                  <a:pt x="3251025" y="6264664"/>
                </a:cubicBezTo>
                <a:cubicBezTo>
                  <a:pt x="3041598" y="6415340"/>
                  <a:pt x="2848625" y="6562852"/>
                  <a:pt x="2671266" y="6705638"/>
                </a:cubicBezTo>
                <a:lnTo>
                  <a:pt x="2506614" y="6841819"/>
                </a:lnTo>
                <a:lnTo>
                  <a:pt x="94449" y="6841819"/>
                </a:lnTo>
                <a:lnTo>
                  <a:pt x="82602" y="6795952"/>
                </a:lnTo>
                <a:cubicBezTo>
                  <a:pt x="-149051" y="5783696"/>
                  <a:pt x="26671" y="4424018"/>
                  <a:pt x="1656175" y="3034329"/>
                </a:cubicBezTo>
                <a:cubicBezTo>
                  <a:pt x="2984992" y="1898310"/>
                  <a:pt x="4059885" y="1809431"/>
                  <a:pt x="4987603" y="1901600"/>
                </a:cubicBezTo>
                <a:cubicBezTo>
                  <a:pt x="4499137" y="1667726"/>
                  <a:pt x="4032474" y="1547406"/>
                  <a:pt x="3599452" y="1506918"/>
                </a:cubicBezTo>
                <a:cubicBezTo>
                  <a:pt x="3599452" y="1506918"/>
                  <a:pt x="4682740" y="1028428"/>
                  <a:pt x="5924369" y="22426"/>
                </a:cubicBezTo>
                <a:close/>
              </a:path>
            </a:pathLst>
          </a:custGeom>
          <a:solidFill>
            <a:schemeClr val="accent6">
              <a:lumMod val="85000"/>
            </a:schemeClr>
          </a:solidFill>
          <a:effectLst>
            <a:innerShdw blurRad="165100" dist="25400" dir="13140000">
              <a:prstClr val="black">
                <a:alpha val="23000"/>
              </a:prstClr>
            </a:inn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14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Cool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41F72C08-6077-91D6-699D-9AEC6C248D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Graphic 26">
            <a:extLst>
              <a:ext uri="{FF2B5EF4-FFF2-40B4-BE49-F238E27FC236}">
                <a16:creationId xmlns:a16="http://schemas.microsoft.com/office/drawing/2014/main" id="{7F2699D7-AA7C-200E-DA56-3C5426528933}"/>
              </a:ext>
            </a:extLst>
          </p:cNvPr>
          <p:cNvSpPr/>
          <p:nvPr userDrawn="1"/>
        </p:nvSpPr>
        <p:spPr>
          <a:xfrm>
            <a:off x="440502" y="1515275"/>
            <a:ext cx="579782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8" y="522605"/>
            <a:ext cx="11376025" cy="777875"/>
          </a:xfrm>
        </p:spPr>
        <p:txBody>
          <a:bodyPr lIns="0" tIns="0" rIns="0" bIns="0" anchor="t" anchorCtr="0">
            <a:noAutofit/>
          </a:bodyPr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3670" y="1515275"/>
            <a:ext cx="512537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rzss.org.uk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0ED9B4E5-9DD9-6AE4-933F-BF213DEF81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7668" y="1515275"/>
            <a:ext cx="68545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100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18" name="Graphic 26">
            <a:extLst>
              <a:ext uri="{FF2B5EF4-FFF2-40B4-BE49-F238E27FC236}">
                <a16:creationId xmlns:a16="http://schemas.microsoft.com/office/drawing/2014/main" id="{1F267C4D-7E9B-4E83-2746-78E88DD6C213}"/>
              </a:ext>
            </a:extLst>
          </p:cNvPr>
          <p:cNvSpPr/>
          <p:nvPr userDrawn="1"/>
        </p:nvSpPr>
        <p:spPr>
          <a:xfrm>
            <a:off x="440502" y="2204827"/>
            <a:ext cx="579782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D459B997-E4F0-1E8E-15BC-76A209C9F7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3670" y="2204827"/>
            <a:ext cx="512537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888ED961-BF02-DB97-C0E9-D451755E9A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668" y="2204827"/>
            <a:ext cx="68545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100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24" name="Graphic 26">
            <a:extLst>
              <a:ext uri="{FF2B5EF4-FFF2-40B4-BE49-F238E27FC236}">
                <a16:creationId xmlns:a16="http://schemas.microsoft.com/office/drawing/2014/main" id="{5E9B6630-3221-1109-9030-6B936690F5B6}"/>
              </a:ext>
            </a:extLst>
          </p:cNvPr>
          <p:cNvSpPr/>
          <p:nvPr userDrawn="1"/>
        </p:nvSpPr>
        <p:spPr>
          <a:xfrm>
            <a:off x="440502" y="2894379"/>
            <a:ext cx="579782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2397A7F-041E-EE05-871E-CAAC0D106D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63670" y="2894379"/>
            <a:ext cx="512537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7D1799C-BEBB-AFFA-831C-9309A9F3B8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7668" y="2894379"/>
            <a:ext cx="68545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100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27" name="Graphic 26">
            <a:extLst>
              <a:ext uri="{FF2B5EF4-FFF2-40B4-BE49-F238E27FC236}">
                <a16:creationId xmlns:a16="http://schemas.microsoft.com/office/drawing/2014/main" id="{8BE55F6E-820F-911D-90CD-2EA42727EC7F}"/>
              </a:ext>
            </a:extLst>
          </p:cNvPr>
          <p:cNvSpPr/>
          <p:nvPr userDrawn="1"/>
        </p:nvSpPr>
        <p:spPr>
          <a:xfrm>
            <a:off x="440502" y="3583931"/>
            <a:ext cx="579782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8E7C8DE0-CB8D-B588-C3C0-3E1E63983B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63670" y="3583931"/>
            <a:ext cx="512537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2E4FB7B5-8D64-1FDA-BA82-F687D82E2F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7668" y="3583931"/>
            <a:ext cx="68545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100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0" name="Graphic 26">
            <a:extLst>
              <a:ext uri="{FF2B5EF4-FFF2-40B4-BE49-F238E27FC236}">
                <a16:creationId xmlns:a16="http://schemas.microsoft.com/office/drawing/2014/main" id="{5DBB130B-C2C9-8EAD-88BA-82AA0C9BBF67}"/>
              </a:ext>
            </a:extLst>
          </p:cNvPr>
          <p:cNvSpPr/>
          <p:nvPr userDrawn="1"/>
        </p:nvSpPr>
        <p:spPr>
          <a:xfrm>
            <a:off x="440502" y="4273483"/>
            <a:ext cx="579782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A9D5376-C3FA-28E6-6EA1-34DA8BDA1CC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3670" y="4273483"/>
            <a:ext cx="512537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92B3C3DD-4852-D582-5547-33C4047B35F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7668" y="4273483"/>
            <a:ext cx="68545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100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3" name="Graphic 26">
            <a:extLst>
              <a:ext uri="{FF2B5EF4-FFF2-40B4-BE49-F238E27FC236}">
                <a16:creationId xmlns:a16="http://schemas.microsoft.com/office/drawing/2014/main" id="{B5A8AAFB-2999-9E3F-3E5B-FE76A0721C2E}"/>
              </a:ext>
            </a:extLst>
          </p:cNvPr>
          <p:cNvSpPr/>
          <p:nvPr userDrawn="1"/>
        </p:nvSpPr>
        <p:spPr>
          <a:xfrm>
            <a:off x="440502" y="4963035"/>
            <a:ext cx="579782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E38E694F-E825-AECB-A84D-5C67E8DF2C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63670" y="4963035"/>
            <a:ext cx="512537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B45CCC63-260C-B052-125B-81CF81F16B0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7668" y="4963035"/>
            <a:ext cx="68545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100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A6B1A134-02CF-20C0-45AC-4A1F8CC4EA3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983475" y="1"/>
            <a:ext cx="8208525" cy="6857999"/>
          </a:xfrm>
          <a:custGeom>
            <a:avLst/>
            <a:gdLst>
              <a:gd name="connsiteX0" fmla="*/ 5951194 w 8208525"/>
              <a:gd name="connsiteY0" fmla="*/ 0 h 6841819"/>
              <a:gd name="connsiteX1" fmla="*/ 8208525 w 8208525"/>
              <a:gd name="connsiteY1" fmla="*/ 0 h 6841819"/>
              <a:gd name="connsiteX2" fmla="*/ 8208525 w 8208525"/>
              <a:gd name="connsiteY2" fmla="*/ 3268776 h 6841819"/>
              <a:gd name="connsiteX3" fmla="*/ 8137296 w 8208525"/>
              <a:gd name="connsiteY3" fmla="*/ 3335089 h 6841819"/>
              <a:gd name="connsiteX4" fmla="*/ 7685336 w 8208525"/>
              <a:gd name="connsiteY4" fmla="*/ 3685267 h 6841819"/>
              <a:gd name="connsiteX5" fmla="*/ 4115744 w 8208525"/>
              <a:gd name="connsiteY5" fmla="*/ 5692047 h 6841819"/>
              <a:gd name="connsiteX6" fmla="*/ 4047035 w 8208525"/>
              <a:gd name="connsiteY6" fmla="*/ 4588171 h 6841819"/>
              <a:gd name="connsiteX7" fmla="*/ 3500302 w 8208525"/>
              <a:gd name="connsiteY7" fmla="*/ 6088397 h 6841819"/>
              <a:gd name="connsiteX8" fmla="*/ 3251025 w 8208525"/>
              <a:gd name="connsiteY8" fmla="*/ 6264664 h 6841819"/>
              <a:gd name="connsiteX9" fmla="*/ 2671266 w 8208525"/>
              <a:gd name="connsiteY9" fmla="*/ 6705638 h 6841819"/>
              <a:gd name="connsiteX10" fmla="*/ 2506614 w 8208525"/>
              <a:gd name="connsiteY10" fmla="*/ 6841819 h 6841819"/>
              <a:gd name="connsiteX11" fmla="*/ 94449 w 8208525"/>
              <a:gd name="connsiteY11" fmla="*/ 6841819 h 6841819"/>
              <a:gd name="connsiteX12" fmla="*/ 82602 w 8208525"/>
              <a:gd name="connsiteY12" fmla="*/ 6795952 h 6841819"/>
              <a:gd name="connsiteX13" fmla="*/ 1656175 w 8208525"/>
              <a:gd name="connsiteY13" fmla="*/ 3034329 h 6841819"/>
              <a:gd name="connsiteX14" fmla="*/ 4987603 w 8208525"/>
              <a:gd name="connsiteY14" fmla="*/ 1901600 h 6841819"/>
              <a:gd name="connsiteX15" fmla="*/ 3599452 w 8208525"/>
              <a:gd name="connsiteY15" fmla="*/ 1506918 h 6841819"/>
              <a:gd name="connsiteX16" fmla="*/ 5924369 w 8208525"/>
              <a:gd name="connsiteY16" fmla="*/ 22426 h 684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08525" h="6841819">
                <a:moveTo>
                  <a:pt x="5951194" y="0"/>
                </a:moveTo>
                <a:lnTo>
                  <a:pt x="8208525" y="0"/>
                </a:lnTo>
                <a:lnTo>
                  <a:pt x="8208525" y="3268776"/>
                </a:lnTo>
                <a:lnTo>
                  <a:pt x="8137296" y="3335089"/>
                </a:lnTo>
                <a:cubicBezTo>
                  <a:pt x="7998494" y="3456740"/>
                  <a:pt x="7848096" y="3573774"/>
                  <a:pt x="7685336" y="3685267"/>
                </a:cubicBezTo>
                <a:cubicBezTo>
                  <a:pt x="6052779" y="4799211"/>
                  <a:pt x="5254833" y="5008935"/>
                  <a:pt x="4115744" y="5692047"/>
                </a:cubicBezTo>
                <a:cubicBezTo>
                  <a:pt x="4004864" y="5424814"/>
                  <a:pt x="3941588" y="5057784"/>
                  <a:pt x="4047035" y="4588171"/>
                </a:cubicBezTo>
                <a:cubicBezTo>
                  <a:pt x="4047035" y="4588171"/>
                  <a:pt x="3485500" y="5206456"/>
                  <a:pt x="3500302" y="6088397"/>
                </a:cubicBezTo>
                <a:cubicBezTo>
                  <a:pt x="3419918" y="6145627"/>
                  <a:pt x="3337352" y="6203457"/>
                  <a:pt x="3251025" y="6264664"/>
                </a:cubicBezTo>
                <a:cubicBezTo>
                  <a:pt x="3041598" y="6415340"/>
                  <a:pt x="2848625" y="6562852"/>
                  <a:pt x="2671266" y="6705638"/>
                </a:cubicBezTo>
                <a:lnTo>
                  <a:pt x="2506614" y="6841819"/>
                </a:lnTo>
                <a:lnTo>
                  <a:pt x="94449" y="6841819"/>
                </a:lnTo>
                <a:lnTo>
                  <a:pt x="82602" y="6795952"/>
                </a:lnTo>
                <a:cubicBezTo>
                  <a:pt x="-149051" y="5783696"/>
                  <a:pt x="26671" y="4424018"/>
                  <a:pt x="1656175" y="3034329"/>
                </a:cubicBezTo>
                <a:cubicBezTo>
                  <a:pt x="2984992" y="1898310"/>
                  <a:pt x="4059885" y="1809431"/>
                  <a:pt x="4987603" y="1901600"/>
                </a:cubicBezTo>
                <a:cubicBezTo>
                  <a:pt x="4499137" y="1667726"/>
                  <a:pt x="4032474" y="1547406"/>
                  <a:pt x="3599452" y="1506918"/>
                </a:cubicBezTo>
                <a:cubicBezTo>
                  <a:pt x="3599452" y="1506918"/>
                  <a:pt x="4682740" y="1028428"/>
                  <a:pt x="5924369" y="22426"/>
                </a:cubicBezTo>
                <a:close/>
              </a:path>
            </a:pathLst>
          </a:custGeom>
          <a:solidFill>
            <a:schemeClr val="accent6">
              <a:lumMod val="85000"/>
            </a:schemeClr>
          </a:solidFill>
          <a:effectLst>
            <a:innerShdw blurRad="165100" dist="25400" dir="13140000">
              <a:prstClr val="black">
                <a:alpha val="23000"/>
              </a:prstClr>
            </a:inn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46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silhouette of a tree&#10;&#10;Description automatically generated with low confidence">
            <a:extLst>
              <a:ext uri="{FF2B5EF4-FFF2-40B4-BE49-F238E27FC236}">
                <a16:creationId xmlns:a16="http://schemas.microsoft.com/office/drawing/2014/main" id="{41F72C08-6077-91D6-699D-9AEC6C248D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768" y="0"/>
            <a:ext cx="12239767" cy="6857999"/>
          </a:xfrm>
          <a:prstGeom prst="rect">
            <a:avLst/>
          </a:prstGeom>
        </p:spPr>
      </p:pic>
      <p:sp>
        <p:nvSpPr>
          <p:cNvPr id="17" name="Graphic 26">
            <a:extLst>
              <a:ext uri="{FF2B5EF4-FFF2-40B4-BE49-F238E27FC236}">
                <a16:creationId xmlns:a16="http://schemas.microsoft.com/office/drawing/2014/main" id="{7F2699D7-AA7C-200E-DA56-3C5426528933}"/>
              </a:ext>
            </a:extLst>
          </p:cNvPr>
          <p:cNvSpPr/>
          <p:nvPr userDrawn="1"/>
        </p:nvSpPr>
        <p:spPr>
          <a:xfrm>
            <a:off x="440502" y="1515275"/>
            <a:ext cx="579782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8" y="522605"/>
            <a:ext cx="11376025" cy="777875"/>
          </a:xfrm>
        </p:spPr>
        <p:txBody>
          <a:bodyPr lIns="0" tIns="0" rIns="0" bIns="0" anchor="t" anchorCtr="0">
            <a:noAutofit/>
          </a:bodyPr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3670" y="1515275"/>
            <a:ext cx="512537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rzss.org.uk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0ED9B4E5-9DD9-6AE4-933F-BF213DEF81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7668" y="1515275"/>
            <a:ext cx="68545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100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18" name="Graphic 26">
            <a:extLst>
              <a:ext uri="{FF2B5EF4-FFF2-40B4-BE49-F238E27FC236}">
                <a16:creationId xmlns:a16="http://schemas.microsoft.com/office/drawing/2014/main" id="{1F267C4D-7E9B-4E83-2746-78E88DD6C213}"/>
              </a:ext>
            </a:extLst>
          </p:cNvPr>
          <p:cNvSpPr/>
          <p:nvPr userDrawn="1"/>
        </p:nvSpPr>
        <p:spPr>
          <a:xfrm>
            <a:off x="440502" y="2204827"/>
            <a:ext cx="579782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D459B997-E4F0-1E8E-15BC-76A209C9F7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3670" y="2204827"/>
            <a:ext cx="512537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888ED961-BF02-DB97-C0E9-D451755E9A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668" y="2204827"/>
            <a:ext cx="68545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100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24" name="Graphic 26">
            <a:extLst>
              <a:ext uri="{FF2B5EF4-FFF2-40B4-BE49-F238E27FC236}">
                <a16:creationId xmlns:a16="http://schemas.microsoft.com/office/drawing/2014/main" id="{5E9B6630-3221-1109-9030-6B936690F5B6}"/>
              </a:ext>
            </a:extLst>
          </p:cNvPr>
          <p:cNvSpPr/>
          <p:nvPr userDrawn="1"/>
        </p:nvSpPr>
        <p:spPr>
          <a:xfrm>
            <a:off x="440502" y="2894379"/>
            <a:ext cx="579782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2397A7F-041E-EE05-871E-CAAC0D106D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63670" y="2894379"/>
            <a:ext cx="512537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7D1799C-BEBB-AFFA-831C-9309A9F3B8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7668" y="2894379"/>
            <a:ext cx="68545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100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27" name="Graphic 26">
            <a:extLst>
              <a:ext uri="{FF2B5EF4-FFF2-40B4-BE49-F238E27FC236}">
                <a16:creationId xmlns:a16="http://schemas.microsoft.com/office/drawing/2014/main" id="{8BE55F6E-820F-911D-90CD-2EA42727EC7F}"/>
              </a:ext>
            </a:extLst>
          </p:cNvPr>
          <p:cNvSpPr/>
          <p:nvPr userDrawn="1"/>
        </p:nvSpPr>
        <p:spPr>
          <a:xfrm>
            <a:off x="440502" y="3583931"/>
            <a:ext cx="579782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8E7C8DE0-CB8D-B588-C3C0-3E1E63983B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63670" y="3583931"/>
            <a:ext cx="512537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2E4FB7B5-8D64-1FDA-BA82-F687D82E2F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7668" y="3583931"/>
            <a:ext cx="68545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100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0" name="Graphic 26">
            <a:extLst>
              <a:ext uri="{FF2B5EF4-FFF2-40B4-BE49-F238E27FC236}">
                <a16:creationId xmlns:a16="http://schemas.microsoft.com/office/drawing/2014/main" id="{5DBB130B-C2C9-8EAD-88BA-82AA0C9BBF67}"/>
              </a:ext>
            </a:extLst>
          </p:cNvPr>
          <p:cNvSpPr/>
          <p:nvPr userDrawn="1"/>
        </p:nvSpPr>
        <p:spPr>
          <a:xfrm>
            <a:off x="440502" y="4273483"/>
            <a:ext cx="579782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A9D5376-C3FA-28E6-6EA1-34DA8BDA1CC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3670" y="4273483"/>
            <a:ext cx="512537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92B3C3DD-4852-D582-5547-33C4047B35F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7668" y="4273483"/>
            <a:ext cx="68545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100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3" name="Graphic 26">
            <a:extLst>
              <a:ext uri="{FF2B5EF4-FFF2-40B4-BE49-F238E27FC236}">
                <a16:creationId xmlns:a16="http://schemas.microsoft.com/office/drawing/2014/main" id="{B5A8AAFB-2999-9E3F-3E5B-FE76A0721C2E}"/>
              </a:ext>
            </a:extLst>
          </p:cNvPr>
          <p:cNvSpPr/>
          <p:nvPr userDrawn="1"/>
        </p:nvSpPr>
        <p:spPr>
          <a:xfrm>
            <a:off x="440502" y="4963035"/>
            <a:ext cx="579782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E38E694F-E825-AECB-A84D-5C67E8DF2C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63670" y="4963035"/>
            <a:ext cx="512537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B45CCC63-260C-B052-125B-81CF81F16B0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7668" y="4963035"/>
            <a:ext cx="68545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100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A6B1A134-02CF-20C0-45AC-4A1F8CC4EA3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983475" y="0"/>
            <a:ext cx="8208525" cy="6857999"/>
          </a:xfrm>
          <a:custGeom>
            <a:avLst/>
            <a:gdLst>
              <a:gd name="connsiteX0" fmla="*/ 5951194 w 8208525"/>
              <a:gd name="connsiteY0" fmla="*/ 0 h 6841819"/>
              <a:gd name="connsiteX1" fmla="*/ 8208525 w 8208525"/>
              <a:gd name="connsiteY1" fmla="*/ 0 h 6841819"/>
              <a:gd name="connsiteX2" fmla="*/ 8208525 w 8208525"/>
              <a:gd name="connsiteY2" fmla="*/ 3268776 h 6841819"/>
              <a:gd name="connsiteX3" fmla="*/ 8137296 w 8208525"/>
              <a:gd name="connsiteY3" fmla="*/ 3335089 h 6841819"/>
              <a:gd name="connsiteX4" fmla="*/ 7685336 w 8208525"/>
              <a:gd name="connsiteY4" fmla="*/ 3685267 h 6841819"/>
              <a:gd name="connsiteX5" fmla="*/ 4115744 w 8208525"/>
              <a:gd name="connsiteY5" fmla="*/ 5692047 h 6841819"/>
              <a:gd name="connsiteX6" fmla="*/ 4047035 w 8208525"/>
              <a:gd name="connsiteY6" fmla="*/ 4588171 h 6841819"/>
              <a:gd name="connsiteX7" fmla="*/ 3500302 w 8208525"/>
              <a:gd name="connsiteY7" fmla="*/ 6088397 h 6841819"/>
              <a:gd name="connsiteX8" fmla="*/ 3251025 w 8208525"/>
              <a:gd name="connsiteY8" fmla="*/ 6264664 h 6841819"/>
              <a:gd name="connsiteX9" fmla="*/ 2671266 w 8208525"/>
              <a:gd name="connsiteY9" fmla="*/ 6705638 h 6841819"/>
              <a:gd name="connsiteX10" fmla="*/ 2506614 w 8208525"/>
              <a:gd name="connsiteY10" fmla="*/ 6841819 h 6841819"/>
              <a:gd name="connsiteX11" fmla="*/ 94449 w 8208525"/>
              <a:gd name="connsiteY11" fmla="*/ 6841819 h 6841819"/>
              <a:gd name="connsiteX12" fmla="*/ 82602 w 8208525"/>
              <a:gd name="connsiteY12" fmla="*/ 6795952 h 6841819"/>
              <a:gd name="connsiteX13" fmla="*/ 1656175 w 8208525"/>
              <a:gd name="connsiteY13" fmla="*/ 3034329 h 6841819"/>
              <a:gd name="connsiteX14" fmla="*/ 4987603 w 8208525"/>
              <a:gd name="connsiteY14" fmla="*/ 1901600 h 6841819"/>
              <a:gd name="connsiteX15" fmla="*/ 3599452 w 8208525"/>
              <a:gd name="connsiteY15" fmla="*/ 1506918 h 6841819"/>
              <a:gd name="connsiteX16" fmla="*/ 5924369 w 8208525"/>
              <a:gd name="connsiteY16" fmla="*/ 22426 h 684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08525" h="6841819">
                <a:moveTo>
                  <a:pt x="5951194" y="0"/>
                </a:moveTo>
                <a:lnTo>
                  <a:pt x="8208525" y="0"/>
                </a:lnTo>
                <a:lnTo>
                  <a:pt x="8208525" y="3268776"/>
                </a:lnTo>
                <a:lnTo>
                  <a:pt x="8137296" y="3335089"/>
                </a:lnTo>
                <a:cubicBezTo>
                  <a:pt x="7998494" y="3456740"/>
                  <a:pt x="7848096" y="3573774"/>
                  <a:pt x="7685336" y="3685267"/>
                </a:cubicBezTo>
                <a:cubicBezTo>
                  <a:pt x="6052779" y="4799211"/>
                  <a:pt x="5254833" y="5008935"/>
                  <a:pt x="4115744" y="5692047"/>
                </a:cubicBezTo>
                <a:cubicBezTo>
                  <a:pt x="4004864" y="5424814"/>
                  <a:pt x="3941588" y="5057784"/>
                  <a:pt x="4047035" y="4588171"/>
                </a:cubicBezTo>
                <a:cubicBezTo>
                  <a:pt x="4047035" y="4588171"/>
                  <a:pt x="3485500" y="5206456"/>
                  <a:pt x="3500302" y="6088397"/>
                </a:cubicBezTo>
                <a:cubicBezTo>
                  <a:pt x="3419918" y="6145627"/>
                  <a:pt x="3337352" y="6203457"/>
                  <a:pt x="3251025" y="6264664"/>
                </a:cubicBezTo>
                <a:cubicBezTo>
                  <a:pt x="3041598" y="6415340"/>
                  <a:pt x="2848625" y="6562852"/>
                  <a:pt x="2671266" y="6705638"/>
                </a:cubicBezTo>
                <a:lnTo>
                  <a:pt x="2506614" y="6841819"/>
                </a:lnTo>
                <a:lnTo>
                  <a:pt x="94449" y="6841819"/>
                </a:lnTo>
                <a:lnTo>
                  <a:pt x="82602" y="6795952"/>
                </a:lnTo>
                <a:cubicBezTo>
                  <a:pt x="-149051" y="5783696"/>
                  <a:pt x="26671" y="4424018"/>
                  <a:pt x="1656175" y="3034329"/>
                </a:cubicBezTo>
                <a:cubicBezTo>
                  <a:pt x="2984992" y="1898310"/>
                  <a:pt x="4059885" y="1809431"/>
                  <a:pt x="4987603" y="1901600"/>
                </a:cubicBezTo>
                <a:cubicBezTo>
                  <a:pt x="4499137" y="1667726"/>
                  <a:pt x="4032474" y="1547406"/>
                  <a:pt x="3599452" y="1506918"/>
                </a:cubicBezTo>
                <a:cubicBezTo>
                  <a:pt x="3599452" y="1506918"/>
                  <a:pt x="4682740" y="1028428"/>
                  <a:pt x="5924369" y="22426"/>
                </a:cubicBezTo>
                <a:close/>
              </a:path>
            </a:pathLst>
          </a:custGeom>
          <a:solidFill>
            <a:schemeClr val="accent6">
              <a:lumMod val="85000"/>
            </a:schemeClr>
          </a:solidFill>
          <a:effectLst>
            <a:innerShdw blurRad="165100" dist="25400" dir="13140000">
              <a:prstClr val="black">
                <a:alpha val="23000"/>
              </a:prstClr>
            </a:inn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68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Nav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8" y="522605"/>
            <a:ext cx="11376025" cy="777875"/>
          </a:xfrm>
        </p:spPr>
        <p:txBody>
          <a:bodyPr lIns="0" tIns="0" rIns="0" bIns="0" anchor="t" anchorCtr="0">
            <a:no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150" y="3667759"/>
            <a:ext cx="8081930" cy="2336801"/>
          </a:xfrm>
        </p:spPr>
        <p:txBody>
          <a:bodyPr lIns="0" tIns="0" rIns="0" bIns="0" numCol="1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bg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bg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bg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rzss.org.uk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B2A133-748C-C18E-936F-5F36502DAE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150" y="1645920"/>
            <a:ext cx="8081930" cy="1887532"/>
          </a:xfrm>
        </p:spPr>
        <p:txBody>
          <a:bodyPr lIns="0" tIns="0" rIns="0" bIns="0" numCol="1" spcCol="18000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32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32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32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32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5pPr>
          </a:lstStyle>
          <a:p>
            <a:pPr lvl="0"/>
            <a:r>
              <a:rPr lang="en-GB"/>
              <a:t>Intro text here</a:t>
            </a:r>
            <a:endParaRPr lang="en-US"/>
          </a:p>
        </p:txBody>
      </p:sp>
      <p:sp>
        <p:nvSpPr>
          <p:cNvPr id="7" name="Graphic 5">
            <a:extLst>
              <a:ext uri="{FF2B5EF4-FFF2-40B4-BE49-F238E27FC236}">
                <a16:creationId xmlns:a16="http://schemas.microsoft.com/office/drawing/2014/main" id="{C7C953C5-2561-9DBD-5522-53C4049A3D37}"/>
              </a:ext>
            </a:extLst>
          </p:cNvPr>
          <p:cNvSpPr>
            <a:spLocks noChangeAspect="1"/>
          </p:cNvSpPr>
          <p:nvPr/>
        </p:nvSpPr>
        <p:spPr>
          <a:xfrm flipH="1">
            <a:off x="2770976" y="-1717040"/>
            <a:ext cx="12063987" cy="8820550"/>
          </a:xfrm>
          <a:custGeom>
            <a:avLst/>
            <a:gdLst>
              <a:gd name="connsiteX0" fmla="*/ 3613780 w 5162680"/>
              <a:gd name="connsiteY0" fmla="*/ 480760 h 3774679"/>
              <a:gd name="connsiteX1" fmla="*/ 663542 w 5162680"/>
              <a:gd name="connsiteY1" fmla="*/ 2074408 h 3774679"/>
              <a:gd name="connsiteX2" fmla="*/ 0 w 5162680"/>
              <a:gd name="connsiteY2" fmla="*/ 3774680 h 3774679"/>
              <a:gd name="connsiteX3" fmla="*/ 520742 w 5162680"/>
              <a:gd name="connsiteY3" fmla="*/ 3600464 h 3774679"/>
              <a:gd name="connsiteX4" fmla="*/ 1260444 w 5162680"/>
              <a:gd name="connsiteY4" fmla="*/ 3192056 h 3774679"/>
              <a:gd name="connsiteX5" fmla="*/ 1141444 w 5162680"/>
              <a:gd name="connsiteY5" fmla="*/ 2875992 h 3774679"/>
              <a:gd name="connsiteX6" fmla="*/ 1376587 w 5162680"/>
              <a:gd name="connsiteY6" fmla="*/ 3182536 h 3774679"/>
              <a:gd name="connsiteX7" fmla="*/ 1596499 w 5162680"/>
              <a:gd name="connsiteY7" fmla="*/ 3155880 h 3774679"/>
              <a:gd name="connsiteX8" fmla="*/ 1519387 w 5162680"/>
              <a:gd name="connsiteY8" fmla="*/ 2487576 h 3774679"/>
              <a:gd name="connsiteX9" fmla="*/ 1791658 w 5162680"/>
              <a:gd name="connsiteY9" fmla="*/ 3107328 h 3774679"/>
              <a:gd name="connsiteX10" fmla="*/ 2307640 w 5162680"/>
              <a:gd name="connsiteY10" fmla="*/ 2742712 h 3774679"/>
              <a:gd name="connsiteX11" fmla="*/ 2050601 w 5162680"/>
              <a:gd name="connsiteY11" fmla="*/ 2431408 h 3774679"/>
              <a:gd name="connsiteX12" fmla="*/ 2384752 w 5162680"/>
              <a:gd name="connsiteY12" fmla="*/ 2644656 h 3774679"/>
              <a:gd name="connsiteX13" fmla="*/ 2412360 w 5162680"/>
              <a:gd name="connsiteY13" fmla="*/ 2606576 h 3774679"/>
              <a:gd name="connsiteX14" fmla="*/ 2466624 w 5162680"/>
              <a:gd name="connsiteY14" fmla="*/ 2537080 h 3774679"/>
              <a:gd name="connsiteX15" fmla="*/ 2082969 w 5162680"/>
              <a:gd name="connsiteY15" fmla="*/ 1892576 h 3774679"/>
              <a:gd name="connsiteX16" fmla="*/ 2610376 w 5162680"/>
              <a:gd name="connsiteY16" fmla="*/ 2404752 h 3774679"/>
              <a:gd name="connsiteX17" fmla="*/ 3056862 w 5162680"/>
              <a:gd name="connsiteY17" fmla="*/ 2150568 h 3774679"/>
              <a:gd name="connsiteX18" fmla="*/ 2638935 w 5162680"/>
              <a:gd name="connsiteY18" fmla="*/ 1488928 h 3774679"/>
              <a:gd name="connsiteX19" fmla="*/ 3225365 w 5162680"/>
              <a:gd name="connsiteY19" fmla="*/ 2050608 h 3774679"/>
              <a:gd name="connsiteX20" fmla="*/ 3310093 w 5162680"/>
              <a:gd name="connsiteY20" fmla="*/ 1978256 h 3774679"/>
              <a:gd name="connsiteX21" fmla="*/ 3664236 w 5162680"/>
              <a:gd name="connsiteY21" fmla="*/ 1391824 h 3774679"/>
              <a:gd name="connsiteX22" fmla="*/ 3444325 w 5162680"/>
              <a:gd name="connsiteY22" fmla="*/ 965328 h 3774679"/>
              <a:gd name="connsiteX23" fmla="*/ 3774668 w 5162680"/>
              <a:gd name="connsiteY23" fmla="*/ 1275680 h 3774679"/>
              <a:gd name="connsiteX24" fmla="*/ 3937459 w 5162680"/>
              <a:gd name="connsiteY24" fmla="*/ 1148112 h 3774679"/>
              <a:gd name="connsiteX25" fmla="*/ 3976491 w 5162680"/>
              <a:gd name="connsiteY25" fmla="*/ 1122408 h 3774679"/>
              <a:gd name="connsiteX26" fmla="*/ 3702315 w 5162680"/>
              <a:gd name="connsiteY26" fmla="*/ 789208 h 3774679"/>
              <a:gd name="connsiteX27" fmla="*/ 4088827 w 5162680"/>
              <a:gd name="connsiteY27" fmla="*/ 1049104 h 3774679"/>
              <a:gd name="connsiteX28" fmla="*/ 5162679 w 5162680"/>
              <a:gd name="connsiteY28" fmla="*/ 0 h 3774679"/>
              <a:gd name="connsiteX29" fmla="*/ 3613780 w 5162680"/>
              <a:gd name="connsiteY29" fmla="*/ 480760 h 3774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62680" h="3774679">
                <a:moveTo>
                  <a:pt x="3613780" y="480760"/>
                </a:moveTo>
                <a:cubicBezTo>
                  <a:pt x="2392368" y="836808"/>
                  <a:pt x="1318516" y="1171912"/>
                  <a:pt x="663542" y="2074408"/>
                </a:cubicBezTo>
                <a:cubicBezTo>
                  <a:pt x="8568" y="2976904"/>
                  <a:pt x="0" y="3774680"/>
                  <a:pt x="0" y="3774680"/>
                </a:cubicBezTo>
                <a:cubicBezTo>
                  <a:pt x="0" y="3774680"/>
                  <a:pt x="312255" y="3744216"/>
                  <a:pt x="520742" y="3600464"/>
                </a:cubicBezTo>
                <a:cubicBezTo>
                  <a:pt x="723518" y="3460520"/>
                  <a:pt x="876789" y="3232992"/>
                  <a:pt x="1260444" y="3192056"/>
                </a:cubicBezTo>
                <a:cubicBezTo>
                  <a:pt x="1240452" y="3107328"/>
                  <a:pt x="1205228" y="2998800"/>
                  <a:pt x="1141444" y="2875992"/>
                </a:cubicBezTo>
                <a:cubicBezTo>
                  <a:pt x="1240452" y="2970240"/>
                  <a:pt x="1320419" y="3086384"/>
                  <a:pt x="1376587" y="3182536"/>
                </a:cubicBezTo>
                <a:cubicBezTo>
                  <a:pt x="1451795" y="3175872"/>
                  <a:pt x="1524147" y="3168256"/>
                  <a:pt x="1596499" y="3155880"/>
                </a:cubicBezTo>
                <a:cubicBezTo>
                  <a:pt x="1586979" y="2994992"/>
                  <a:pt x="1565083" y="2701776"/>
                  <a:pt x="1519387" y="2487576"/>
                </a:cubicBezTo>
                <a:cubicBezTo>
                  <a:pt x="1673610" y="2738904"/>
                  <a:pt x="1752626" y="2955960"/>
                  <a:pt x="1791658" y="3107328"/>
                </a:cubicBezTo>
                <a:cubicBezTo>
                  <a:pt x="1968729" y="3048304"/>
                  <a:pt x="2139137" y="2942632"/>
                  <a:pt x="2307640" y="2742712"/>
                </a:cubicBezTo>
                <a:cubicBezTo>
                  <a:pt x="2243857" y="2643704"/>
                  <a:pt x="2142945" y="2500904"/>
                  <a:pt x="2050601" y="2431408"/>
                </a:cubicBezTo>
                <a:cubicBezTo>
                  <a:pt x="2211489" y="2499000"/>
                  <a:pt x="2317160" y="2576112"/>
                  <a:pt x="2384752" y="2644656"/>
                </a:cubicBezTo>
                <a:cubicBezTo>
                  <a:pt x="2394272" y="2632280"/>
                  <a:pt x="2402840" y="2619904"/>
                  <a:pt x="2412360" y="2606576"/>
                </a:cubicBezTo>
                <a:cubicBezTo>
                  <a:pt x="2429496" y="2581824"/>
                  <a:pt x="2447584" y="2558976"/>
                  <a:pt x="2466624" y="2537080"/>
                </a:cubicBezTo>
                <a:cubicBezTo>
                  <a:pt x="2409504" y="2410464"/>
                  <a:pt x="2290504" y="2178176"/>
                  <a:pt x="2082969" y="1892576"/>
                </a:cubicBezTo>
                <a:cubicBezTo>
                  <a:pt x="2397128" y="2132480"/>
                  <a:pt x="2543736" y="2306696"/>
                  <a:pt x="2610376" y="2404752"/>
                </a:cubicBezTo>
                <a:cubicBezTo>
                  <a:pt x="2752223" y="2297176"/>
                  <a:pt x="2915015" y="2224824"/>
                  <a:pt x="3056862" y="2150568"/>
                </a:cubicBezTo>
                <a:cubicBezTo>
                  <a:pt x="2990222" y="2012528"/>
                  <a:pt x="2842662" y="1730736"/>
                  <a:pt x="2638935" y="1488928"/>
                </a:cubicBezTo>
                <a:cubicBezTo>
                  <a:pt x="2952142" y="1705984"/>
                  <a:pt x="3138734" y="1930656"/>
                  <a:pt x="3225365" y="2050608"/>
                </a:cubicBezTo>
                <a:cubicBezTo>
                  <a:pt x="3256781" y="2027760"/>
                  <a:pt x="3285341" y="2003960"/>
                  <a:pt x="3310093" y="1978256"/>
                </a:cubicBezTo>
                <a:cubicBezTo>
                  <a:pt x="3454796" y="1824032"/>
                  <a:pt x="3480500" y="1614592"/>
                  <a:pt x="3664236" y="1391824"/>
                </a:cubicBezTo>
                <a:cubicBezTo>
                  <a:pt x="3617588" y="1293768"/>
                  <a:pt x="3539524" y="1133832"/>
                  <a:pt x="3444325" y="965328"/>
                </a:cubicBezTo>
                <a:cubicBezTo>
                  <a:pt x="3610924" y="1072904"/>
                  <a:pt x="3713740" y="1187144"/>
                  <a:pt x="3774668" y="1275680"/>
                </a:cubicBezTo>
                <a:cubicBezTo>
                  <a:pt x="3821315" y="1233792"/>
                  <a:pt x="3874627" y="1190952"/>
                  <a:pt x="3937459" y="1148112"/>
                </a:cubicBezTo>
                <a:cubicBezTo>
                  <a:pt x="3949835" y="1139544"/>
                  <a:pt x="3963163" y="1130976"/>
                  <a:pt x="3976491" y="1122408"/>
                </a:cubicBezTo>
                <a:cubicBezTo>
                  <a:pt x="3929843" y="1034824"/>
                  <a:pt x="3844163" y="906304"/>
                  <a:pt x="3702315" y="789208"/>
                </a:cubicBezTo>
                <a:cubicBezTo>
                  <a:pt x="3869867" y="871080"/>
                  <a:pt x="3995531" y="962472"/>
                  <a:pt x="4088827" y="1049104"/>
                </a:cubicBezTo>
                <a:cubicBezTo>
                  <a:pt x="4521985" y="768264"/>
                  <a:pt x="5044631" y="453152"/>
                  <a:pt x="5162679" y="0"/>
                </a:cubicBezTo>
                <a:cubicBezTo>
                  <a:pt x="5163631" y="0"/>
                  <a:pt x="4835192" y="124712"/>
                  <a:pt x="3613780" y="480760"/>
                </a:cubicBezTo>
                <a:close/>
              </a:path>
            </a:pathLst>
          </a:custGeom>
          <a:solidFill>
            <a:schemeClr val="bg1">
              <a:alpha val="9698"/>
            </a:schemeClr>
          </a:solidFill>
          <a:ln w="95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730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Purpl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8" y="522605"/>
            <a:ext cx="11376025" cy="777875"/>
          </a:xfrm>
        </p:spPr>
        <p:txBody>
          <a:bodyPr lIns="0" tIns="0" rIns="0" bIns="0" anchor="t" anchorCtr="0">
            <a:no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150" y="3667759"/>
            <a:ext cx="8081930" cy="2336801"/>
          </a:xfrm>
        </p:spPr>
        <p:txBody>
          <a:bodyPr lIns="0" tIns="0" rIns="0" bIns="0" numCol="1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bg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bg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bg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rzss.org.uk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B2A133-748C-C18E-936F-5F36502DAE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150" y="1645920"/>
            <a:ext cx="8081930" cy="1887532"/>
          </a:xfrm>
        </p:spPr>
        <p:txBody>
          <a:bodyPr lIns="0" tIns="0" rIns="0" bIns="0" numCol="1" spcCol="18000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 b="1" i="0">
                <a:solidFill>
                  <a:schemeClr val="tx1"/>
                </a:solidFill>
                <a:latin typeface="Museo Sans 700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32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32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32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32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5pPr>
          </a:lstStyle>
          <a:p>
            <a:pPr lvl="0"/>
            <a:r>
              <a:rPr lang="en-GB"/>
              <a:t>Intro text here</a:t>
            </a:r>
            <a:endParaRPr lang="en-US"/>
          </a:p>
        </p:txBody>
      </p:sp>
      <p:sp>
        <p:nvSpPr>
          <p:cNvPr id="7" name="Graphic 5">
            <a:extLst>
              <a:ext uri="{FF2B5EF4-FFF2-40B4-BE49-F238E27FC236}">
                <a16:creationId xmlns:a16="http://schemas.microsoft.com/office/drawing/2014/main" id="{C7C953C5-2561-9DBD-5522-53C4049A3D37}"/>
              </a:ext>
            </a:extLst>
          </p:cNvPr>
          <p:cNvSpPr>
            <a:spLocks noChangeAspect="1"/>
          </p:cNvSpPr>
          <p:nvPr/>
        </p:nvSpPr>
        <p:spPr>
          <a:xfrm flipH="1">
            <a:off x="2770976" y="-1717040"/>
            <a:ext cx="12063987" cy="8820550"/>
          </a:xfrm>
          <a:custGeom>
            <a:avLst/>
            <a:gdLst>
              <a:gd name="connsiteX0" fmla="*/ 3613780 w 5162680"/>
              <a:gd name="connsiteY0" fmla="*/ 480760 h 3774679"/>
              <a:gd name="connsiteX1" fmla="*/ 663542 w 5162680"/>
              <a:gd name="connsiteY1" fmla="*/ 2074408 h 3774679"/>
              <a:gd name="connsiteX2" fmla="*/ 0 w 5162680"/>
              <a:gd name="connsiteY2" fmla="*/ 3774680 h 3774679"/>
              <a:gd name="connsiteX3" fmla="*/ 520742 w 5162680"/>
              <a:gd name="connsiteY3" fmla="*/ 3600464 h 3774679"/>
              <a:gd name="connsiteX4" fmla="*/ 1260444 w 5162680"/>
              <a:gd name="connsiteY4" fmla="*/ 3192056 h 3774679"/>
              <a:gd name="connsiteX5" fmla="*/ 1141444 w 5162680"/>
              <a:gd name="connsiteY5" fmla="*/ 2875992 h 3774679"/>
              <a:gd name="connsiteX6" fmla="*/ 1376587 w 5162680"/>
              <a:gd name="connsiteY6" fmla="*/ 3182536 h 3774679"/>
              <a:gd name="connsiteX7" fmla="*/ 1596499 w 5162680"/>
              <a:gd name="connsiteY7" fmla="*/ 3155880 h 3774679"/>
              <a:gd name="connsiteX8" fmla="*/ 1519387 w 5162680"/>
              <a:gd name="connsiteY8" fmla="*/ 2487576 h 3774679"/>
              <a:gd name="connsiteX9" fmla="*/ 1791658 w 5162680"/>
              <a:gd name="connsiteY9" fmla="*/ 3107328 h 3774679"/>
              <a:gd name="connsiteX10" fmla="*/ 2307640 w 5162680"/>
              <a:gd name="connsiteY10" fmla="*/ 2742712 h 3774679"/>
              <a:gd name="connsiteX11" fmla="*/ 2050601 w 5162680"/>
              <a:gd name="connsiteY11" fmla="*/ 2431408 h 3774679"/>
              <a:gd name="connsiteX12" fmla="*/ 2384752 w 5162680"/>
              <a:gd name="connsiteY12" fmla="*/ 2644656 h 3774679"/>
              <a:gd name="connsiteX13" fmla="*/ 2412360 w 5162680"/>
              <a:gd name="connsiteY13" fmla="*/ 2606576 h 3774679"/>
              <a:gd name="connsiteX14" fmla="*/ 2466624 w 5162680"/>
              <a:gd name="connsiteY14" fmla="*/ 2537080 h 3774679"/>
              <a:gd name="connsiteX15" fmla="*/ 2082969 w 5162680"/>
              <a:gd name="connsiteY15" fmla="*/ 1892576 h 3774679"/>
              <a:gd name="connsiteX16" fmla="*/ 2610376 w 5162680"/>
              <a:gd name="connsiteY16" fmla="*/ 2404752 h 3774679"/>
              <a:gd name="connsiteX17" fmla="*/ 3056862 w 5162680"/>
              <a:gd name="connsiteY17" fmla="*/ 2150568 h 3774679"/>
              <a:gd name="connsiteX18" fmla="*/ 2638935 w 5162680"/>
              <a:gd name="connsiteY18" fmla="*/ 1488928 h 3774679"/>
              <a:gd name="connsiteX19" fmla="*/ 3225365 w 5162680"/>
              <a:gd name="connsiteY19" fmla="*/ 2050608 h 3774679"/>
              <a:gd name="connsiteX20" fmla="*/ 3310093 w 5162680"/>
              <a:gd name="connsiteY20" fmla="*/ 1978256 h 3774679"/>
              <a:gd name="connsiteX21" fmla="*/ 3664236 w 5162680"/>
              <a:gd name="connsiteY21" fmla="*/ 1391824 h 3774679"/>
              <a:gd name="connsiteX22" fmla="*/ 3444325 w 5162680"/>
              <a:gd name="connsiteY22" fmla="*/ 965328 h 3774679"/>
              <a:gd name="connsiteX23" fmla="*/ 3774668 w 5162680"/>
              <a:gd name="connsiteY23" fmla="*/ 1275680 h 3774679"/>
              <a:gd name="connsiteX24" fmla="*/ 3937459 w 5162680"/>
              <a:gd name="connsiteY24" fmla="*/ 1148112 h 3774679"/>
              <a:gd name="connsiteX25" fmla="*/ 3976491 w 5162680"/>
              <a:gd name="connsiteY25" fmla="*/ 1122408 h 3774679"/>
              <a:gd name="connsiteX26" fmla="*/ 3702315 w 5162680"/>
              <a:gd name="connsiteY26" fmla="*/ 789208 h 3774679"/>
              <a:gd name="connsiteX27" fmla="*/ 4088827 w 5162680"/>
              <a:gd name="connsiteY27" fmla="*/ 1049104 h 3774679"/>
              <a:gd name="connsiteX28" fmla="*/ 5162679 w 5162680"/>
              <a:gd name="connsiteY28" fmla="*/ 0 h 3774679"/>
              <a:gd name="connsiteX29" fmla="*/ 3613780 w 5162680"/>
              <a:gd name="connsiteY29" fmla="*/ 480760 h 3774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62680" h="3774679">
                <a:moveTo>
                  <a:pt x="3613780" y="480760"/>
                </a:moveTo>
                <a:cubicBezTo>
                  <a:pt x="2392368" y="836808"/>
                  <a:pt x="1318516" y="1171912"/>
                  <a:pt x="663542" y="2074408"/>
                </a:cubicBezTo>
                <a:cubicBezTo>
                  <a:pt x="8568" y="2976904"/>
                  <a:pt x="0" y="3774680"/>
                  <a:pt x="0" y="3774680"/>
                </a:cubicBezTo>
                <a:cubicBezTo>
                  <a:pt x="0" y="3774680"/>
                  <a:pt x="312255" y="3744216"/>
                  <a:pt x="520742" y="3600464"/>
                </a:cubicBezTo>
                <a:cubicBezTo>
                  <a:pt x="723518" y="3460520"/>
                  <a:pt x="876789" y="3232992"/>
                  <a:pt x="1260444" y="3192056"/>
                </a:cubicBezTo>
                <a:cubicBezTo>
                  <a:pt x="1240452" y="3107328"/>
                  <a:pt x="1205228" y="2998800"/>
                  <a:pt x="1141444" y="2875992"/>
                </a:cubicBezTo>
                <a:cubicBezTo>
                  <a:pt x="1240452" y="2970240"/>
                  <a:pt x="1320419" y="3086384"/>
                  <a:pt x="1376587" y="3182536"/>
                </a:cubicBezTo>
                <a:cubicBezTo>
                  <a:pt x="1451795" y="3175872"/>
                  <a:pt x="1524147" y="3168256"/>
                  <a:pt x="1596499" y="3155880"/>
                </a:cubicBezTo>
                <a:cubicBezTo>
                  <a:pt x="1586979" y="2994992"/>
                  <a:pt x="1565083" y="2701776"/>
                  <a:pt x="1519387" y="2487576"/>
                </a:cubicBezTo>
                <a:cubicBezTo>
                  <a:pt x="1673610" y="2738904"/>
                  <a:pt x="1752626" y="2955960"/>
                  <a:pt x="1791658" y="3107328"/>
                </a:cubicBezTo>
                <a:cubicBezTo>
                  <a:pt x="1968729" y="3048304"/>
                  <a:pt x="2139137" y="2942632"/>
                  <a:pt x="2307640" y="2742712"/>
                </a:cubicBezTo>
                <a:cubicBezTo>
                  <a:pt x="2243857" y="2643704"/>
                  <a:pt x="2142945" y="2500904"/>
                  <a:pt x="2050601" y="2431408"/>
                </a:cubicBezTo>
                <a:cubicBezTo>
                  <a:pt x="2211489" y="2499000"/>
                  <a:pt x="2317160" y="2576112"/>
                  <a:pt x="2384752" y="2644656"/>
                </a:cubicBezTo>
                <a:cubicBezTo>
                  <a:pt x="2394272" y="2632280"/>
                  <a:pt x="2402840" y="2619904"/>
                  <a:pt x="2412360" y="2606576"/>
                </a:cubicBezTo>
                <a:cubicBezTo>
                  <a:pt x="2429496" y="2581824"/>
                  <a:pt x="2447584" y="2558976"/>
                  <a:pt x="2466624" y="2537080"/>
                </a:cubicBezTo>
                <a:cubicBezTo>
                  <a:pt x="2409504" y="2410464"/>
                  <a:pt x="2290504" y="2178176"/>
                  <a:pt x="2082969" y="1892576"/>
                </a:cubicBezTo>
                <a:cubicBezTo>
                  <a:pt x="2397128" y="2132480"/>
                  <a:pt x="2543736" y="2306696"/>
                  <a:pt x="2610376" y="2404752"/>
                </a:cubicBezTo>
                <a:cubicBezTo>
                  <a:pt x="2752223" y="2297176"/>
                  <a:pt x="2915015" y="2224824"/>
                  <a:pt x="3056862" y="2150568"/>
                </a:cubicBezTo>
                <a:cubicBezTo>
                  <a:pt x="2990222" y="2012528"/>
                  <a:pt x="2842662" y="1730736"/>
                  <a:pt x="2638935" y="1488928"/>
                </a:cubicBezTo>
                <a:cubicBezTo>
                  <a:pt x="2952142" y="1705984"/>
                  <a:pt x="3138734" y="1930656"/>
                  <a:pt x="3225365" y="2050608"/>
                </a:cubicBezTo>
                <a:cubicBezTo>
                  <a:pt x="3256781" y="2027760"/>
                  <a:pt x="3285341" y="2003960"/>
                  <a:pt x="3310093" y="1978256"/>
                </a:cubicBezTo>
                <a:cubicBezTo>
                  <a:pt x="3454796" y="1824032"/>
                  <a:pt x="3480500" y="1614592"/>
                  <a:pt x="3664236" y="1391824"/>
                </a:cubicBezTo>
                <a:cubicBezTo>
                  <a:pt x="3617588" y="1293768"/>
                  <a:pt x="3539524" y="1133832"/>
                  <a:pt x="3444325" y="965328"/>
                </a:cubicBezTo>
                <a:cubicBezTo>
                  <a:pt x="3610924" y="1072904"/>
                  <a:pt x="3713740" y="1187144"/>
                  <a:pt x="3774668" y="1275680"/>
                </a:cubicBezTo>
                <a:cubicBezTo>
                  <a:pt x="3821315" y="1233792"/>
                  <a:pt x="3874627" y="1190952"/>
                  <a:pt x="3937459" y="1148112"/>
                </a:cubicBezTo>
                <a:cubicBezTo>
                  <a:pt x="3949835" y="1139544"/>
                  <a:pt x="3963163" y="1130976"/>
                  <a:pt x="3976491" y="1122408"/>
                </a:cubicBezTo>
                <a:cubicBezTo>
                  <a:pt x="3929843" y="1034824"/>
                  <a:pt x="3844163" y="906304"/>
                  <a:pt x="3702315" y="789208"/>
                </a:cubicBezTo>
                <a:cubicBezTo>
                  <a:pt x="3869867" y="871080"/>
                  <a:pt x="3995531" y="962472"/>
                  <a:pt x="4088827" y="1049104"/>
                </a:cubicBezTo>
                <a:cubicBezTo>
                  <a:pt x="4521985" y="768264"/>
                  <a:pt x="5044631" y="453152"/>
                  <a:pt x="5162679" y="0"/>
                </a:cubicBezTo>
                <a:cubicBezTo>
                  <a:pt x="5163631" y="0"/>
                  <a:pt x="4835192" y="124712"/>
                  <a:pt x="3613780" y="480760"/>
                </a:cubicBezTo>
                <a:close/>
              </a:path>
            </a:pathLst>
          </a:custGeom>
          <a:solidFill>
            <a:schemeClr val="bg1">
              <a:alpha val="9698"/>
            </a:schemeClr>
          </a:solidFill>
          <a:ln w="95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7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8" y="522605"/>
            <a:ext cx="11376025" cy="777875"/>
          </a:xfrm>
        </p:spPr>
        <p:txBody>
          <a:bodyPr lIns="0" tIns="0" rIns="0" bIns="0" anchor="t" anchorCtr="0">
            <a:no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150" y="3667759"/>
            <a:ext cx="8081930" cy="2336801"/>
          </a:xfrm>
        </p:spPr>
        <p:txBody>
          <a:bodyPr lIns="0" tIns="0" rIns="0" bIns="0" numCol="1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bg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bg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bg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rzss.org.uk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B2A133-748C-C18E-936F-5F36502DAE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150" y="1645920"/>
            <a:ext cx="8081930" cy="1887532"/>
          </a:xfrm>
        </p:spPr>
        <p:txBody>
          <a:bodyPr lIns="0" tIns="0" rIns="0" bIns="0" numCol="1" spcCol="18000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 b="1" i="0">
                <a:solidFill>
                  <a:schemeClr val="tx1"/>
                </a:solidFill>
                <a:latin typeface="Museo Sans 700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32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32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32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32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5pPr>
          </a:lstStyle>
          <a:p>
            <a:pPr lvl="0"/>
            <a:r>
              <a:rPr lang="en-GB"/>
              <a:t>Intro text here</a:t>
            </a:r>
            <a:endParaRPr lang="en-US"/>
          </a:p>
        </p:txBody>
      </p:sp>
      <p:sp>
        <p:nvSpPr>
          <p:cNvPr id="7" name="Graphic 5">
            <a:extLst>
              <a:ext uri="{FF2B5EF4-FFF2-40B4-BE49-F238E27FC236}">
                <a16:creationId xmlns:a16="http://schemas.microsoft.com/office/drawing/2014/main" id="{C7C953C5-2561-9DBD-5522-53C4049A3D37}"/>
              </a:ext>
            </a:extLst>
          </p:cNvPr>
          <p:cNvSpPr>
            <a:spLocks noChangeAspect="1"/>
          </p:cNvSpPr>
          <p:nvPr/>
        </p:nvSpPr>
        <p:spPr>
          <a:xfrm flipH="1">
            <a:off x="2770976" y="-1717040"/>
            <a:ext cx="12063987" cy="8820550"/>
          </a:xfrm>
          <a:custGeom>
            <a:avLst/>
            <a:gdLst>
              <a:gd name="connsiteX0" fmla="*/ 3613780 w 5162680"/>
              <a:gd name="connsiteY0" fmla="*/ 480760 h 3774679"/>
              <a:gd name="connsiteX1" fmla="*/ 663542 w 5162680"/>
              <a:gd name="connsiteY1" fmla="*/ 2074408 h 3774679"/>
              <a:gd name="connsiteX2" fmla="*/ 0 w 5162680"/>
              <a:gd name="connsiteY2" fmla="*/ 3774680 h 3774679"/>
              <a:gd name="connsiteX3" fmla="*/ 520742 w 5162680"/>
              <a:gd name="connsiteY3" fmla="*/ 3600464 h 3774679"/>
              <a:gd name="connsiteX4" fmla="*/ 1260444 w 5162680"/>
              <a:gd name="connsiteY4" fmla="*/ 3192056 h 3774679"/>
              <a:gd name="connsiteX5" fmla="*/ 1141444 w 5162680"/>
              <a:gd name="connsiteY5" fmla="*/ 2875992 h 3774679"/>
              <a:gd name="connsiteX6" fmla="*/ 1376587 w 5162680"/>
              <a:gd name="connsiteY6" fmla="*/ 3182536 h 3774679"/>
              <a:gd name="connsiteX7" fmla="*/ 1596499 w 5162680"/>
              <a:gd name="connsiteY7" fmla="*/ 3155880 h 3774679"/>
              <a:gd name="connsiteX8" fmla="*/ 1519387 w 5162680"/>
              <a:gd name="connsiteY8" fmla="*/ 2487576 h 3774679"/>
              <a:gd name="connsiteX9" fmla="*/ 1791658 w 5162680"/>
              <a:gd name="connsiteY9" fmla="*/ 3107328 h 3774679"/>
              <a:gd name="connsiteX10" fmla="*/ 2307640 w 5162680"/>
              <a:gd name="connsiteY10" fmla="*/ 2742712 h 3774679"/>
              <a:gd name="connsiteX11" fmla="*/ 2050601 w 5162680"/>
              <a:gd name="connsiteY11" fmla="*/ 2431408 h 3774679"/>
              <a:gd name="connsiteX12" fmla="*/ 2384752 w 5162680"/>
              <a:gd name="connsiteY12" fmla="*/ 2644656 h 3774679"/>
              <a:gd name="connsiteX13" fmla="*/ 2412360 w 5162680"/>
              <a:gd name="connsiteY13" fmla="*/ 2606576 h 3774679"/>
              <a:gd name="connsiteX14" fmla="*/ 2466624 w 5162680"/>
              <a:gd name="connsiteY14" fmla="*/ 2537080 h 3774679"/>
              <a:gd name="connsiteX15" fmla="*/ 2082969 w 5162680"/>
              <a:gd name="connsiteY15" fmla="*/ 1892576 h 3774679"/>
              <a:gd name="connsiteX16" fmla="*/ 2610376 w 5162680"/>
              <a:gd name="connsiteY16" fmla="*/ 2404752 h 3774679"/>
              <a:gd name="connsiteX17" fmla="*/ 3056862 w 5162680"/>
              <a:gd name="connsiteY17" fmla="*/ 2150568 h 3774679"/>
              <a:gd name="connsiteX18" fmla="*/ 2638935 w 5162680"/>
              <a:gd name="connsiteY18" fmla="*/ 1488928 h 3774679"/>
              <a:gd name="connsiteX19" fmla="*/ 3225365 w 5162680"/>
              <a:gd name="connsiteY19" fmla="*/ 2050608 h 3774679"/>
              <a:gd name="connsiteX20" fmla="*/ 3310093 w 5162680"/>
              <a:gd name="connsiteY20" fmla="*/ 1978256 h 3774679"/>
              <a:gd name="connsiteX21" fmla="*/ 3664236 w 5162680"/>
              <a:gd name="connsiteY21" fmla="*/ 1391824 h 3774679"/>
              <a:gd name="connsiteX22" fmla="*/ 3444325 w 5162680"/>
              <a:gd name="connsiteY22" fmla="*/ 965328 h 3774679"/>
              <a:gd name="connsiteX23" fmla="*/ 3774668 w 5162680"/>
              <a:gd name="connsiteY23" fmla="*/ 1275680 h 3774679"/>
              <a:gd name="connsiteX24" fmla="*/ 3937459 w 5162680"/>
              <a:gd name="connsiteY24" fmla="*/ 1148112 h 3774679"/>
              <a:gd name="connsiteX25" fmla="*/ 3976491 w 5162680"/>
              <a:gd name="connsiteY25" fmla="*/ 1122408 h 3774679"/>
              <a:gd name="connsiteX26" fmla="*/ 3702315 w 5162680"/>
              <a:gd name="connsiteY26" fmla="*/ 789208 h 3774679"/>
              <a:gd name="connsiteX27" fmla="*/ 4088827 w 5162680"/>
              <a:gd name="connsiteY27" fmla="*/ 1049104 h 3774679"/>
              <a:gd name="connsiteX28" fmla="*/ 5162679 w 5162680"/>
              <a:gd name="connsiteY28" fmla="*/ 0 h 3774679"/>
              <a:gd name="connsiteX29" fmla="*/ 3613780 w 5162680"/>
              <a:gd name="connsiteY29" fmla="*/ 480760 h 3774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62680" h="3774679">
                <a:moveTo>
                  <a:pt x="3613780" y="480760"/>
                </a:moveTo>
                <a:cubicBezTo>
                  <a:pt x="2392368" y="836808"/>
                  <a:pt x="1318516" y="1171912"/>
                  <a:pt x="663542" y="2074408"/>
                </a:cubicBezTo>
                <a:cubicBezTo>
                  <a:pt x="8568" y="2976904"/>
                  <a:pt x="0" y="3774680"/>
                  <a:pt x="0" y="3774680"/>
                </a:cubicBezTo>
                <a:cubicBezTo>
                  <a:pt x="0" y="3774680"/>
                  <a:pt x="312255" y="3744216"/>
                  <a:pt x="520742" y="3600464"/>
                </a:cubicBezTo>
                <a:cubicBezTo>
                  <a:pt x="723518" y="3460520"/>
                  <a:pt x="876789" y="3232992"/>
                  <a:pt x="1260444" y="3192056"/>
                </a:cubicBezTo>
                <a:cubicBezTo>
                  <a:pt x="1240452" y="3107328"/>
                  <a:pt x="1205228" y="2998800"/>
                  <a:pt x="1141444" y="2875992"/>
                </a:cubicBezTo>
                <a:cubicBezTo>
                  <a:pt x="1240452" y="2970240"/>
                  <a:pt x="1320419" y="3086384"/>
                  <a:pt x="1376587" y="3182536"/>
                </a:cubicBezTo>
                <a:cubicBezTo>
                  <a:pt x="1451795" y="3175872"/>
                  <a:pt x="1524147" y="3168256"/>
                  <a:pt x="1596499" y="3155880"/>
                </a:cubicBezTo>
                <a:cubicBezTo>
                  <a:pt x="1586979" y="2994992"/>
                  <a:pt x="1565083" y="2701776"/>
                  <a:pt x="1519387" y="2487576"/>
                </a:cubicBezTo>
                <a:cubicBezTo>
                  <a:pt x="1673610" y="2738904"/>
                  <a:pt x="1752626" y="2955960"/>
                  <a:pt x="1791658" y="3107328"/>
                </a:cubicBezTo>
                <a:cubicBezTo>
                  <a:pt x="1968729" y="3048304"/>
                  <a:pt x="2139137" y="2942632"/>
                  <a:pt x="2307640" y="2742712"/>
                </a:cubicBezTo>
                <a:cubicBezTo>
                  <a:pt x="2243857" y="2643704"/>
                  <a:pt x="2142945" y="2500904"/>
                  <a:pt x="2050601" y="2431408"/>
                </a:cubicBezTo>
                <a:cubicBezTo>
                  <a:pt x="2211489" y="2499000"/>
                  <a:pt x="2317160" y="2576112"/>
                  <a:pt x="2384752" y="2644656"/>
                </a:cubicBezTo>
                <a:cubicBezTo>
                  <a:pt x="2394272" y="2632280"/>
                  <a:pt x="2402840" y="2619904"/>
                  <a:pt x="2412360" y="2606576"/>
                </a:cubicBezTo>
                <a:cubicBezTo>
                  <a:pt x="2429496" y="2581824"/>
                  <a:pt x="2447584" y="2558976"/>
                  <a:pt x="2466624" y="2537080"/>
                </a:cubicBezTo>
                <a:cubicBezTo>
                  <a:pt x="2409504" y="2410464"/>
                  <a:pt x="2290504" y="2178176"/>
                  <a:pt x="2082969" y="1892576"/>
                </a:cubicBezTo>
                <a:cubicBezTo>
                  <a:pt x="2397128" y="2132480"/>
                  <a:pt x="2543736" y="2306696"/>
                  <a:pt x="2610376" y="2404752"/>
                </a:cubicBezTo>
                <a:cubicBezTo>
                  <a:pt x="2752223" y="2297176"/>
                  <a:pt x="2915015" y="2224824"/>
                  <a:pt x="3056862" y="2150568"/>
                </a:cubicBezTo>
                <a:cubicBezTo>
                  <a:pt x="2990222" y="2012528"/>
                  <a:pt x="2842662" y="1730736"/>
                  <a:pt x="2638935" y="1488928"/>
                </a:cubicBezTo>
                <a:cubicBezTo>
                  <a:pt x="2952142" y="1705984"/>
                  <a:pt x="3138734" y="1930656"/>
                  <a:pt x="3225365" y="2050608"/>
                </a:cubicBezTo>
                <a:cubicBezTo>
                  <a:pt x="3256781" y="2027760"/>
                  <a:pt x="3285341" y="2003960"/>
                  <a:pt x="3310093" y="1978256"/>
                </a:cubicBezTo>
                <a:cubicBezTo>
                  <a:pt x="3454796" y="1824032"/>
                  <a:pt x="3480500" y="1614592"/>
                  <a:pt x="3664236" y="1391824"/>
                </a:cubicBezTo>
                <a:cubicBezTo>
                  <a:pt x="3617588" y="1293768"/>
                  <a:pt x="3539524" y="1133832"/>
                  <a:pt x="3444325" y="965328"/>
                </a:cubicBezTo>
                <a:cubicBezTo>
                  <a:pt x="3610924" y="1072904"/>
                  <a:pt x="3713740" y="1187144"/>
                  <a:pt x="3774668" y="1275680"/>
                </a:cubicBezTo>
                <a:cubicBezTo>
                  <a:pt x="3821315" y="1233792"/>
                  <a:pt x="3874627" y="1190952"/>
                  <a:pt x="3937459" y="1148112"/>
                </a:cubicBezTo>
                <a:cubicBezTo>
                  <a:pt x="3949835" y="1139544"/>
                  <a:pt x="3963163" y="1130976"/>
                  <a:pt x="3976491" y="1122408"/>
                </a:cubicBezTo>
                <a:cubicBezTo>
                  <a:pt x="3929843" y="1034824"/>
                  <a:pt x="3844163" y="906304"/>
                  <a:pt x="3702315" y="789208"/>
                </a:cubicBezTo>
                <a:cubicBezTo>
                  <a:pt x="3869867" y="871080"/>
                  <a:pt x="3995531" y="962472"/>
                  <a:pt x="4088827" y="1049104"/>
                </a:cubicBezTo>
                <a:cubicBezTo>
                  <a:pt x="4521985" y="768264"/>
                  <a:pt x="5044631" y="453152"/>
                  <a:pt x="5162679" y="0"/>
                </a:cubicBezTo>
                <a:cubicBezTo>
                  <a:pt x="5163631" y="0"/>
                  <a:pt x="4835192" y="124712"/>
                  <a:pt x="3613780" y="480760"/>
                </a:cubicBezTo>
                <a:close/>
              </a:path>
            </a:pathLst>
          </a:custGeom>
          <a:solidFill>
            <a:schemeClr val="bg1">
              <a:alpha val="9698"/>
            </a:schemeClr>
          </a:solidFill>
          <a:ln w="95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624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Leaf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8" y="522605"/>
            <a:ext cx="11376025" cy="777875"/>
          </a:xfrm>
        </p:spPr>
        <p:txBody>
          <a:bodyPr lIns="0" tIns="0" rIns="0" bIns="0" anchor="t" anchorCtr="0">
            <a:noAutofit/>
          </a:bodyPr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150" y="3667759"/>
            <a:ext cx="8081930" cy="2336801"/>
          </a:xfrm>
        </p:spPr>
        <p:txBody>
          <a:bodyPr lIns="0" tIns="0" rIns="0" bIns="0" numCol="1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rzss.org.uk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B2A133-748C-C18E-936F-5F36502DAE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150" y="1645920"/>
            <a:ext cx="8081930" cy="1887532"/>
          </a:xfrm>
        </p:spPr>
        <p:txBody>
          <a:bodyPr lIns="0" tIns="0" rIns="0" bIns="0" numCol="1" spcCol="18000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 b="1" i="0">
                <a:solidFill>
                  <a:schemeClr val="bg1"/>
                </a:solidFill>
                <a:latin typeface="Museo Sans 700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32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32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32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32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5pPr>
          </a:lstStyle>
          <a:p>
            <a:pPr lvl="0"/>
            <a:r>
              <a:rPr lang="en-GB"/>
              <a:t>Intro text here</a:t>
            </a:r>
            <a:endParaRPr lang="en-US"/>
          </a:p>
        </p:txBody>
      </p:sp>
      <p:sp>
        <p:nvSpPr>
          <p:cNvPr id="7" name="Graphic 5">
            <a:extLst>
              <a:ext uri="{FF2B5EF4-FFF2-40B4-BE49-F238E27FC236}">
                <a16:creationId xmlns:a16="http://schemas.microsoft.com/office/drawing/2014/main" id="{C7C953C5-2561-9DBD-5522-53C4049A3D37}"/>
              </a:ext>
            </a:extLst>
          </p:cNvPr>
          <p:cNvSpPr>
            <a:spLocks noChangeAspect="1"/>
          </p:cNvSpPr>
          <p:nvPr/>
        </p:nvSpPr>
        <p:spPr>
          <a:xfrm flipH="1">
            <a:off x="2770976" y="-1717040"/>
            <a:ext cx="12063987" cy="8820550"/>
          </a:xfrm>
          <a:custGeom>
            <a:avLst/>
            <a:gdLst>
              <a:gd name="connsiteX0" fmla="*/ 3613780 w 5162680"/>
              <a:gd name="connsiteY0" fmla="*/ 480760 h 3774679"/>
              <a:gd name="connsiteX1" fmla="*/ 663542 w 5162680"/>
              <a:gd name="connsiteY1" fmla="*/ 2074408 h 3774679"/>
              <a:gd name="connsiteX2" fmla="*/ 0 w 5162680"/>
              <a:gd name="connsiteY2" fmla="*/ 3774680 h 3774679"/>
              <a:gd name="connsiteX3" fmla="*/ 520742 w 5162680"/>
              <a:gd name="connsiteY3" fmla="*/ 3600464 h 3774679"/>
              <a:gd name="connsiteX4" fmla="*/ 1260444 w 5162680"/>
              <a:gd name="connsiteY4" fmla="*/ 3192056 h 3774679"/>
              <a:gd name="connsiteX5" fmla="*/ 1141444 w 5162680"/>
              <a:gd name="connsiteY5" fmla="*/ 2875992 h 3774679"/>
              <a:gd name="connsiteX6" fmla="*/ 1376587 w 5162680"/>
              <a:gd name="connsiteY6" fmla="*/ 3182536 h 3774679"/>
              <a:gd name="connsiteX7" fmla="*/ 1596499 w 5162680"/>
              <a:gd name="connsiteY7" fmla="*/ 3155880 h 3774679"/>
              <a:gd name="connsiteX8" fmla="*/ 1519387 w 5162680"/>
              <a:gd name="connsiteY8" fmla="*/ 2487576 h 3774679"/>
              <a:gd name="connsiteX9" fmla="*/ 1791658 w 5162680"/>
              <a:gd name="connsiteY9" fmla="*/ 3107328 h 3774679"/>
              <a:gd name="connsiteX10" fmla="*/ 2307640 w 5162680"/>
              <a:gd name="connsiteY10" fmla="*/ 2742712 h 3774679"/>
              <a:gd name="connsiteX11" fmla="*/ 2050601 w 5162680"/>
              <a:gd name="connsiteY11" fmla="*/ 2431408 h 3774679"/>
              <a:gd name="connsiteX12" fmla="*/ 2384752 w 5162680"/>
              <a:gd name="connsiteY12" fmla="*/ 2644656 h 3774679"/>
              <a:gd name="connsiteX13" fmla="*/ 2412360 w 5162680"/>
              <a:gd name="connsiteY13" fmla="*/ 2606576 h 3774679"/>
              <a:gd name="connsiteX14" fmla="*/ 2466624 w 5162680"/>
              <a:gd name="connsiteY14" fmla="*/ 2537080 h 3774679"/>
              <a:gd name="connsiteX15" fmla="*/ 2082969 w 5162680"/>
              <a:gd name="connsiteY15" fmla="*/ 1892576 h 3774679"/>
              <a:gd name="connsiteX16" fmla="*/ 2610376 w 5162680"/>
              <a:gd name="connsiteY16" fmla="*/ 2404752 h 3774679"/>
              <a:gd name="connsiteX17" fmla="*/ 3056862 w 5162680"/>
              <a:gd name="connsiteY17" fmla="*/ 2150568 h 3774679"/>
              <a:gd name="connsiteX18" fmla="*/ 2638935 w 5162680"/>
              <a:gd name="connsiteY18" fmla="*/ 1488928 h 3774679"/>
              <a:gd name="connsiteX19" fmla="*/ 3225365 w 5162680"/>
              <a:gd name="connsiteY19" fmla="*/ 2050608 h 3774679"/>
              <a:gd name="connsiteX20" fmla="*/ 3310093 w 5162680"/>
              <a:gd name="connsiteY20" fmla="*/ 1978256 h 3774679"/>
              <a:gd name="connsiteX21" fmla="*/ 3664236 w 5162680"/>
              <a:gd name="connsiteY21" fmla="*/ 1391824 h 3774679"/>
              <a:gd name="connsiteX22" fmla="*/ 3444325 w 5162680"/>
              <a:gd name="connsiteY22" fmla="*/ 965328 h 3774679"/>
              <a:gd name="connsiteX23" fmla="*/ 3774668 w 5162680"/>
              <a:gd name="connsiteY23" fmla="*/ 1275680 h 3774679"/>
              <a:gd name="connsiteX24" fmla="*/ 3937459 w 5162680"/>
              <a:gd name="connsiteY24" fmla="*/ 1148112 h 3774679"/>
              <a:gd name="connsiteX25" fmla="*/ 3976491 w 5162680"/>
              <a:gd name="connsiteY25" fmla="*/ 1122408 h 3774679"/>
              <a:gd name="connsiteX26" fmla="*/ 3702315 w 5162680"/>
              <a:gd name="connsiteY26" fmla="*/ 789208 h 3774679"/>
              <a:gd name="connsiteX27" fmla="*/ 4088827 w 5162680"/>
              <a:gd name="connsiteY27" fmla="*/ 1049104 h 3774679"/>
              <a:gd name="connsiteX28" fmla="*/ 5162679 w 5162680"/>
              <a:gd name="connsiteY28" fmla="*/ 0 h 3774679"/>
              <a:gd name="connsiteX29" fmla="*/ 3613780 w 5162680"/>
              <a:gd name="connsiteY29" fmla="*/ 480760 h 3774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62680" h="3774679">
                <a:moveTo>
                  <a:pt x="3613780" y="480760"/>
                </a:moveTo>
                <a:cubicBezTo>
                  <a:pt x="2392368" y="836808"/>
                  <a:pt x="1318516" y="1171912"/>
                  <a:pt x="663542" y="2074408"/>
                </a:cubicBezTo>
                <a:cubicBezTo>
                  <a:pt x="8568" y="2976904"/>
                  <a:pt x="0" y="3774680"/>
                  <a:pt x="0" y="3774680"/>
                </a:cubicBezTo>
                <a:cubicBezTo>
                  <a:pt x="0" y="3774680"/>
                  <a:pt x="312255" y="3744216"/>
                  <a:pt x="520742" y="3600464"/>
                </a:cubicBezTo>
                <a:cubicBezTo>
                  <a:pt x="723518" y="3460520"/>
                  <a:pt x="876789" y="3232992"/>
                  <a:pt x="1260444" y="3192056"/>
                </a:cubicBezTo>
                <a:cubicBezTo>
                  <a:pt x="1240452" y="3107328"/>
                  <a:pt x="1205228" y="2998800"/>
                  <a:pt x="1141444" y="2875992"/>
                </a:cubicBezTo>
                <a:cubicBezTo>
                  <a:pt x="1240452" y="2970240"/>
                  <a:pt x="1320419" y="3086384"/>
                  <a:pt x="1376587" y="3182536"/>
                </a:cubicBezTo>
                <a:cubicBezTo>
                  <a:pt x="1451795" y="3175872"/>
                  <a:pt x="1524147" y="3168256"/>
                  <a:pt x="1596499" y="3155880"/>
                </a:cubicBezTo>
                <a:cubicBezTo>
                  <a:pt x="1586979" y="2994992"/>
                  <a:pt x="1565083" y="2701776"/>
                  <a:pt x="1519387" y="2487576"/>
                </a:cubicBezTo>
                <a:cubicBezTo>
                  <a:pt x="1673610" y="2738904"/>
                  <a:pt x="1752626" y="2955960"/>
                  <a:pt x="1791658" y="3107328"/>
                </a:cubicBezTo>
                <a:cubicBezTo>
                  <a:pt x="1968729" y="3048304"/>
                  <a:pt x="2139137" y="2942632"/>
                  <a:pt x="2307640" y="2742712"/>
                </a:cubicBezTo>
                <a:cubicBezTo>
                  <a:pt x="2243857" y="2643704"/>
                  <a:pt x="2142945" y="2500904"/>
                  <a:pt x="2050601" y="2431408"/>
                </a:cubicBezTo>
                <a:cubicBezTo>
                  <a:pt x="2211489" y="2499000"/>
                  <a:pt x="2317160" y="2576112"/>
                  <a:pt x="2384752" y="2644656"/>
                </a:cubicBezTo>
                <a:cubicBezTo>
                  <a:pt x="2394272" y="2632280"/>
                  <a:pt x="2402840" y="2619904"/>
                  <a:pt x="2412360" y="2606576"/>
                </a:cubicBezTo>
                <a:cubicBezTo>
                  <a:pt x="2429496" y="2581824"/>
                  <a:pt x="2447584" y="2558976"/>
                  <a:pt x="2466624" y="2537080"/>
                </a:cubicBezTo>
                <a:cubicBezTo>
                  <a:pt x="2409504" y="2410464"/>
                  <a:pt x="2290504" y="2178176"/>
                  <a:pt x="2082969" y="1892576"/>
                </a:cubicBezTo>
                <a:cubicBezTo>
                  <a:pt x="2397128" y="2132480"/>
                  <a:pt x="2543736" y="2306696"/>
                  <a:pt x="2610376" y="2404752"/>
                </a:cubicBezTo>
                <a:cubicBezTo>
                  <a:pt x="2752223" y="2297176"/>
                  <a:pt x="2915015" y="2224824"/>
                  <a:pt x="3056862" y="2150568"/>
                </a:cubicBezTo>
                <a:cubicBezTo>
                  <a:pt x="2990222" y="2012528"/>
                  <a:pt x="2842662" y="1730736"/>
                  <a:pt x="2638935" y="1488928"/>
                </a:cubicBezTo>
                <a:cubicBezTo>
                  <a:pt x="2952142" y="1705984"/>
                  <a:pt x="3138734" y="1930656"/>
                  <a:pt x="3225365" y="2050608"/>
                </a:cubicBezTo>
                <a:cubicBezTo>
                  <a:pt x="3256781" y="2027760"/>
                  <a:pt x="3285341" y="2003960"/>
                  <a:pt x="3310093" y="1978256"/>
                </a:cubicBezTo>
                <a:cubicBezTo>
                  <a:pt x="3454796" y="1824032"/>
                  <a:pt x="3480500" y="1614592"/>
                  <a:pt x="3664236" y="1391824"/>
                </a:cubicBezTo>
                <a:cubicBezTo>
                  <a:pt x="3617588" y="1293768"/>
                  <a:pt x="3539524" y="1133832"/>
                  <a:pt x="3444325" y="965328"/>
                </a:cubicBezTo>
                <a:cubicBezTo>
                  <a:pt x="3610924" y="1072904"/>
                  <a:pt x="3713740" y="1187144"/>
                  <a:pt x="3774668" y="1275680"/>
                </a:cubicBezTo>
                <a:cubicBezTo>
                  <a:pt x="3821315" y="1233792"/>
                  <a:pt x="3874627" y="1190952"/>
                  <a:pt x="3937459" y="1148112"/>
                </a:cubicBezTo>
                <a:cubicBezTo>
                  <a:pt x="3949835" y="1139544"/>
                  <a:pt x="3963163" y="1130976"/>
                  <a:pt x="3976491" y="1122408"/>
                </a:cubicBezTo>
                <a:cubicBezTo>
                  <a:pt x="3929843" y="1034824"/>
                  <a:pt x="3844163" y="906304"/>
                  <a:pt x="3702315" y="789208"/>
                </a:cubicBezTo>
                <a:cubicBezTo>
                  <a:pt x="3869867" y="871080"/>
                  <a:pt x="3995531" y="962472"/>
                  <a:pt x="4088827" y="1049104"/>
                </a:cubicBezTo>
                <a:cubicBezTo>
                  <a:pt x="4521985" y="768264"/>
                  <a:pt x="5044631" y="453152"/>
                  <a:pt x="5162679" y="0"/>
                </a:cubicBezTo>
                <a:cubicBezTo>
                  <a:pt x="5163631" y="0"/>
                  <a:pt x="4835192" y="124712"/>
                  <a:pt x="3613780" y="480760"/>
                </a:cubicBezTo>
                <a:close/>
              </a:path>
            </a:pathLst>
          </a:custGeom>
          <a:solidFill>
            <a:schemeClr val="bg1">
              <a:alpha val="9698"/>
            </a:schemeClr>
          </a:solidFill>
          <a:ln w="95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378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8" y="522605"/>
            <a:ext cx="11376025" cy="777875"/>
          </a:xfrm>
        </p:spPr>
        <p:txBody>
          <a:bodyPr lIns="0" tIns="0" rIns="0" bIns="0" anchor="t" anchorCtr="0">
            <a:noAutofit/>
          </a:bodyPr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150" y="3667759"/>
            <a:ext cx="8081930" cy="2336801"/>
          </a:xfrm>
        </p:spPr>
        <p:txBody>
          <a:bodyPr lIns="0" tIns="0" rIns="0" bIns="0" numCol="1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rzss.org.uk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B2A133-748C-C18E-936F-5F36502DAE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150" y="1645920"/>
            <a:ext cx="8081930" cy="1887532"/>
          </a:xfrm>
        </p:spPr>
        <p:txBody>
          <a:bodyPr lIns="0" tIns="0" rIns="0" bIns="0" numCol="1" spcCol="18000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 b="1" i="0">
                <a:solidFill>
                  <a:schemeClr val="bg1"/>
                </a:solidFill>
                <a:latin typeface="Museo Sans 700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32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32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32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32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5pPr>
          </a:lstStyle>
          <a:p>
            <a:pPr lvl="0"/>
            <a:r>
              <a:rPr lang="en-GB"/>
              <a:t>Intro text here</a:t>
            </a:r>
            <a:endParaRPr lang="en-US"/>
          </a:p>
        </p:txBody>
      </p:sp>
      <p:sp>
        <p:nvSpPr>
          <p:cNvPr id="7" name="Graphic 5">
            <a:extLst>
              <a:ext uri="{FF2B5EF4-FFF2-40B4-BE49-F238E27FC236}">
                <a16:creationId xmlns:a16="http://schemas.microsoft.com/office/drawing/2014/main" id="{C7C953C5-2561-9DBD-5522-53C4049A3D37}"/>
              </a:ext>
            </a:extLst>
          </p:cNvPr>
          <p:cNvSpPr>
            <a:spLocks noChangeAspect="1"/>
          </p:cNvSpPr>
          <p:nvPr/>
        </p:nvSpPr>
        <p:spPr>
          <a:xfrm flipH="1">
            <a:off x="2770976" y="-1717040"/>
            <a:ext cx="12063987" cy="8820550"/>
          </a:xfrm>
          <a:custGeom>
            <a:avLst/>
            <a:gdLst>
              <a:gd name="connsiteX0" fmla="*/ 3613780 w 5162680"/>
              <a:gd name="connsiteY0" fmla="*/ 480760 h 3774679"/>
              <a:gd name="connsiteX1" fmla="*/ 663542 w 5162680"/>
              <a:gd name="connsiteY1" fmla="*/ 2074408 h 3774679"/>
              <a:gd name="connsiteX2" fmla="*/ 0 w 5162680"/>
              <a:gd name="connsiteY2" fmla="*/ 3774680 h 3774679"/>
              <a:gd name="connsiteX3" fmla="*/ 520742 w 5162680"/>
              <a:gd name="connsiteY3" fmla="*/ 3600464 h 3774679"/>
              <a:gd name="connsiteX4" fmla="*/ 1260444 w 5162680"/>
              <a:gd name="connsiteY4" fmla="*/ 3192056 h 3774679"/>
              <a:gd name="connsiteX5" fmla="*/ 1141444 w 5162680"/>
              <a:gd name="connsiteY5" fmla="*/ 2875992 h 3774679"/>
              <a:gd name="connsiteX6" fmla="*/ 1376587 w 5162680"/>
              <a:gd name="connsiteY6" fmla="*/ 3182536 h 3774679"/>
              <a:gd name="connsiteX7" fmla="*/ 1596499 w 5162680"/>
              <a:gd name="connsiteY7" fmla="*/ 3155880 h 3774679"/>
              <a:gd name="connsiteX8" fmla="*/ 1519387 w 5162680"/>
              <a:gd name="connsiteY8" fmla="*/ 2487576 h 3774679"/>
              <a:gd name="connsiteX9" fmla="*/ 1791658 w 5162680"/>
              <a:gd name="connsiteY9" fmla="*/ 3107328 h 3774679"/>
              <a:gd name="connsiteX10" fmla="*/ 2307640 w 5162680"/>
              <a:gd name="connsiteY10" fmla="*/ 2742712 h 3774679"/>
              <a:gd name="connsiteX11" fmla="*/ 2050601 w 5162680"/>
              <a:gd name="connsiteY11" fmla="*/ 2431408 h 3774679"/>
              <a:gd name="connsiteX12" fmla="*/ 2384752 w 5162680"/>
              <a:gd name="connsiteY12" fmla="*/ 2644656 h 3774679"/>
              <a:gd name="connsiteX13" fmla="*/ 2412360 w 5162680"/>
              <a:gd name="connsiteY13" fmla="*/ 2606576 h 3774679"/>
              <a:gd name="connsiteX14" fmla="*/ 2466624 w 5162680"/>
              <a:gd name="connsiteY14" fmla="*/ 2537080 h 3774679"/>
              <a:gd name="connsiteX15" fmla="*/ 2082969 w 5162680"/>
              <a:gd name="connsiteY15" fmla="*/ 1892576 h 3774679"/>
              <a:gd name="connsiteX16" fmla="*/ 2610376 w 5162680"/>
              <a:gd name="connsiteY16" fmla="*/ 2404752 h 3774679"/>
              <a:gd name="connsiteX17" fmla="*/ 3056862 w 5162680"/>
              <a:gd name="connsiteY17" fmla="*/ 2150568 h 3774679"/>
              <a:gd name="connsiteX18" fmla="*/ 2638935 w 5162680"/>
              <a:gd name="connsiteY18" fmla="*/ 1488928 h 3774679"/>
              <a:gd name="connsiteX19" fmla="*/ 3225365 w 5162680"/>
              <a:gd name="connsiteY19" fmla="*/ 2050608 h 3774679"/>
              <a:gd name="connsiteX20" fmla="*/ 3310093 w 5162680"/>
              <a:gd name="connsiteY20" fmla="*/ 1978256 h 3774679"/>
              <a:gd name="connsiteX21" fmla="*/ 3664236 w 5162680"/>
              <a:gd name="connsiteY21" fmla="*/ 1391824 h 3774679"/>
              <a:gd name="connsiteX22" fmla="*/ 3444325 w 5162680"/>
              <a:gd name="connsiteY22" fmla="*/ 965328 h 3774679"/>
              <a:gd name="connsiteX23" fmla="*/ 3774668 w 5162680"/>
              <a:gd name="connsiteY23" fmla="*/ 1275680 h 3774679"/>
              <a:gd name="connsiteX24" fmla="*/ 3937459 w 5162680"/>
              <a:gd name="connsiteY24" fmla="*/ 1148112 h 3774679"/>
              <a:gd name="connsiteX25" fmla="*/ 3976491 w 5162680"/>
              <a:gd name="connsiteY25" fmla="*/ 1122408 h 3774679"/>
              <a:gd name="connsiteX26" fmla="*/ 3702315 w 5162680"/>
              <a:gd name="connsiteY26" fmla="*/ 789208 h 3774679"/>
              <a:gd name="connsiteX27" fmla="*/ 4088827 w 5162680"/>
              <a:gd name="connsiteY27" fmla="*/ 1049104 h 3774679"/>
              <a:gd name="connsiteX28" fmla="*/ 5162679 w 5162680"/>
              <a:gd name="connsiteY28" fmla="*/ 0 h 3774679"/>
              <a:gd name="connsiteX29" fmla="*/ 3613780 w 5162680"/>
              <a:gd name="connsiteY29" fmla="*/ 480760 h 3774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62680" h="3774679">
                <a:moveTo>
                  <a:pt x="3613780" y="480760"/>
                </a:moveTo>
                <a:cubicBezTo>
                  <a:pt x="2392368" y="836808"/>
                  <a:pt x="1318516" y="1171912"/>
                  <a:pt x="663542" y="2074408"/>
                </a:cubicBezTo>
                <a:cubicBezTo>
                  <a:pt x="8568" y="2976904"/>
                  <a:pt x="0" y="3774680"/>
                  <a:pt x="0" y="3774680"/>
                </a:cubicBezTo>
                <a:cubicBezTo>
                  <a:pt x="0" y="3774680"/>
                  <a:pt x="312255" y="3744216"/>
                  <a:pt x="520742" y="3600464"/>
                </a:cubicBezTo>
                <a:cubicBezTo>
                  <a:pt x="723518" y="3460520"/>
                  <a:pt x="876789" y="3232992"/>
                  <a:pt x="1260444" y="3192056"/>
                </a:cubicBezTo>
                <a:cubicBezTo>
                  <a:pt x="1240452" y="3107328"/>
                  <a:pt x="1205228" y="2998800"/>
                  <a:pt x="1141444" y="2875992"/>
                </a:cubicBezTo>
                <a:cubicBezTo>
                  <a:pt x="1240452" y="2970240"/>
                  <a:pt x="1320419" y="3086384"/>
                  <a:pt x="1376587" y="3182536"/>
                </a:cubicBezTo>
                <a:cubicBezTo>
                  <a:pt x="1451795" y="3175872"/>
                  <a:pt x="1524147" y="3168256"/>
                  <a:pt x="1596499" y="3155880"/>
                </a:cubicBezTo>
                <a:cubicBezTo>
                  <a:pt x="1586979" y="2994992"/>
                  <a:pt x="1565083" y="2701776"/>
                  <a:pt x="1519387" y="2487576"/>
                </a:cubicBezTo>
                <a:cubicBezTo>
                  <a:pt x="1673610" y="2738904"/>
                  <a:pt x="1752626" y="2955960"/>
                  <a:pt x="1791658" y="3107328"/>
                </a:cubicBezTo>
                <a:cubicBezTo>
                  <a:pt x="1968729" y="3048304"/>
                  <a:pt x="2139137" y="2942632"/>
                  <a:pt x="2307640" y="2742712"/>
                </a:cubicBezTo>
                <a:cubicBezTo>
                  <a:pt x="2243857" y="2643704"/>
                  <a:pt x="2142945" y="2500904"/>
                  <a:pt x="2050601" y="2431408"/>
                </a:cubicBezTo>
                <a:cubicBezTo>
                  <a:pt x="2211489" y="2499000"/>
                  <a:pt x="2317160" y="2576112"/>
                  <a:pt x="2384752" y="2644656"/>
                </a:cubicBezTo>
                <a:cubicBezTo>
                  <a:pt x="2394272" y="2632280"/>
                  <a:pt x="2402840" y="2619904"/>
                  <a:pt x="2412360" y="2606576"/>
                </a:cubicBezTo>
                <a:cubicBezTo>
                  <a:pt x="2429496" y="2581824"/>
                  <a:pt x="2447584" y="2558976"/>
                  <a:pt x="2466624" y="2537080"/>
                </a:cubicBezTo>
                <a:cubicBezTo>
                  <a:pt x="2409504" y="2410464"/>
                  <a:pt x="2290504" y="2178176"/>
                  <a:pt x="2082969" y="1892576"/>
                </a:cubicBezTo>
                <a:cubicBezTo>
                  <a:pt x="2397128" y="2132480"/>
                  <a:pt x="2543736" y="2306696"/>
                  <a:pt x="2610376" y="2404752"/>
                </a:cubicBezTo>
                <a:cubicBezTo>
                  <a:pt x="2752223" y="2297176"/>
                  <a:pt x="2915015" y="2224824"/>
                  <a:pt x="3056862" y="2150568"/>
                </a:cubicBezTo>
                <a:cubicBezTo>
                  <a:pt x="2990222" y="2012528"/>
                  <a:pt x="2842662" y="1730736"/>
                  <a:pt x="2638935" y="1488928"/>
                </a:cubicBezTo>
                <a:cubicBezTo>
                  <a:pt x="2952142" y="1705984"/>
                  <a:pt x="3138734" y="1930656"/>
                  <a:pt x="3225365" y="2050608"/>
                </a:cubicBezTo>
                <a:cubicBezTo>
                  <a:pt x="3256781" y="2027760"/>
                  <a:pt x="3285341" y="2003960"/>
                  <a:pt x="3310093" y="1978256"/>
                </a:cubicBezTo>
                <a:cubicBezTo>
                  <a:pt x="3454796" y="1824032"/>
                  <a:pt x="3480500" y="1614592"/>
                  <a:pt x="3664236" y="1391824"/>
                </a:cubicBezTo>
                <a:cubicBezTo>
                  <a:pt x="3617588" y="1293768"/>
                  <a:pt x="3539524" y="1133832"/>
                  <a:pt x="3444325" y="965328"/>
                </a:cubicBezTo>
                <a:cubicBezTo>
                  <a:pt x="3610924" y="1072904"/>
                  <a:pt x="3713740" y="1187144"/>
                  <a:pt x="3774668" y="1275680"/>
                </a:cubicBezTo>
                <a:cubicBezTo>
                  <a:pt x="3821315" y="1233792"/>
                  <a:pt x="3874627" y="1190952"/>
                  <a:pt x="3937459" y="1148112"/>
                </a:cubicBezTo>
                <a:cubicBezTo>
                  <a:pt x="3949835" y="1139544"/>
                  <a:pt x="3963163" y="1130976"/>
                  <a:pt x="3976491" y="1122408"/>
                </a:cubicBezTo>
                <a:cubicBezTo>
                  <a:pt x="3929843" y="1034824"/>
                  <a:pt x="3844163" y="906304"/>
                  <a:pt x="3702315" y="789208"/>
                </a:cubicBezTo>
                <a:cubicBezTo>
                  <a:pt x="3869867" y="871080"/>
                  <a:pt x="3995531" y="962472"/>
                  <a:pt x="4088827" y="1049104"/>
                </a:cubicBezTo>
                <a:cubicBezTo>
                  <a:pt x="4521985" y="768264"/>
                  <a:pt x="5044631" y="453152"/>
                  <a:pt x="5162679" y="0"/>
                </a:cubicBezTo>
                <a:cubicBezTo>
                  <a:pt x="5163631" y="0"/>
                  <a:pt x="4835192" y="124712"/>
                  <a:pt x="3613780" y="480760"/>
                </a:cubicBezTo>
                <a:close/>
              </a:path>
            </a:pathLst>
          </a:custGeom>
          <a:solidFill>
            <a:schemeClr val="bg1">
              <a:alpha val="9698"/>
            </a:schemeClr>
          </a:solidFill>
          <a:ln w="95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499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Yellow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8" y="522605"/>
            <a:ext cx="11376025" cy="777875"/>
          </a:xfrm>
        </p:spPr>
        <p:txBody>
          <a:bodyPr lIns="0" tIns="0" rIns="0" bIns="0" anchor="t" anchorCtr="0">
            <a:noAutofit/>
          </a:bodyPr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150" y="3667759"/>
            <a:ext cx="8081930" cy="2336801"/>
          </a:xfrm>
        </p:spPr>
        <p:txBody>
          <a:bodyPr lIns="0" tIns="0" rIns="0" bIns="0" numCol="1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rzss.org.uk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B2A133-748C-C18E-936F-5F36502DAE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150" y="1645920"/>
            <a:ext cx="8081930" cy="1887532"/>
          </a:xfrm>
        </p:spPr>
        <p:txBody>
          <a:bodyPr lIns="0" tIns="0" rIns="0" bIns="0" numCol="1" spcCol="18000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 b="1" i="0">
                <a:solidFill>
                  <a:schemeClr val="bg1"/>
                </a:solidFill>
                <a:latin typeface="Museo Sans 700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32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32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32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32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5pPr>
          </a:lstStyle>
          <a:p>
            <a:pPr lvl="0"/>
            <a:r>
              <a:rPr lang="en-GB"/>
              <a:t>Intro text here</a:t>
            </a:r>
            <a:endParaRPr lang="en-US"/>
          </a:p>
        </p:txBody>
      </p:sp>
      <p:sp>
        <p:nvSpPr>
          <p:cNvPr id="7" name="Graphic 5">
            <a:extLst>
              <a:ext uri="{FF2B5EF4-FFF2-40B4-BE49-F238E27FC236}">
                <a16:creationId xmlns:a16="http://schemas.microsoft.com/office/drawing/2014/main" id="{C7C953C5-2561-9DBD-5522-53C4049A3D37}"/>
              </a:ext>
            </a:extLst>
          </p:cNvPr>
          <p:cNvSpPr>
            <a:spLocks noChangeAspect="1"/>
          </p:cNvSpPr>
          <p:nvPr/>
        </p:nvSpPr>
        <p:spPr>
          <a:xfrm flipH="1">
            <a:off x="2770976" y="-1717040"/>
            <a:ext cx="12063987" cy="8820550"/>
          </a:xfrm>
          <a:custGeom>
            <a:avLst/>
            <a:gdLst>
              <a:gd name="connsiteX0" fmla="*/ 3613780 w 5162680"/>
              <a:gd name="connsiteY0" fmla="*/ 480760 h 3774679"/>
              <a:gd name="connsiteX1" fmla="*/ 663542 w 5162680"/>
              <a:gd name="connsiteY1" fmla="*/ 2074408 h 3774679"/>
              <a:gd name="connsiteX2" fmla="*/ 0 w 5162680"/>
              <a:gd name="connsiteY2" fmla="*/ 3774680 h 3774679"/>
              <a:gd name="connsiteX3" fmla="*/ 520742 w 5162680"/>
              <a:gd name="connsiteY3" fmla="*/ 3600464 h 3774679"/>
              <a:gd name="connsiteX4" fmla="*/ 1260444 w 5162680"/>
              <a:gd name="connsiteY4" fmla="*/ 3192056 h 3774679"/>
              <a:gd name="connsiteX5" fmla="*/ 1141444 w 5162680"/>
              <a:gd name="connsiteY5" fmla="*/ 2875992 h 3774679"/>
              <a:gd name="connsiteX6" fmla="*/ 1376587 w 5162680"/>
              <a:gd name="connsiteY6" fmla="*/ 3182536 h 3774679"/>
              <a:gd name="connsiteX7" fmla="*/ 1596499 w 5162680"/>
              <a:gd name="connsiteY7" fmla="*/ 3155880 h 3774679"/>
              <a:gd name="connsiteX8" fmla="*/ 1519387 w 5162680"/>
              <a:gd name="connsiteY8" fmla="*/ 2487576 h 3774679"/>
              <a:gd name="connsiteX9" fmla="*/ 1791658 w 5162680"/>
              <a:gd name="connsiteY9" fmla="*/ 3107328 h 3774679"/>
              <a:gd name="connsiteX10" fmla="*/ 2307640 w 5162680"/>
              <a:gd name="connsiteY10" fmla="*/ 2742712 h 3774679"/>
              <a:gd name="connsiteX11" fmla="*/ 2050601 w 5162680"/>
              <a:gd name="connsiteY11" fmla="*/ 2431408 h 3774679"/>
              <a:gd name="connsiteX12" fmla="*/ 2384752 w 5162680"/>
              <a:gd name="connsiteY12" fmla="*/ 2644656 h 3774679"/>
              <a:gd name="connsiteX13" fmla="*/ 2412360 w 5162680"/>
              <a:gd name="connsiteY13" fmla="*/ 2606576 h 3774679"/>
              <a:gd name="connsiteX14" fmla="*/ 2466624 w 5162680"/>
              <a:gd name="connsiteY14" fmla="*/ 2537080 h 3774679"/>
              <a:gd name="connsiteX15" fmla="*/ 2082969 w 5162680"/>
              <a:gd name="connsiteY15" fmla="*/ 1892576 h 3774679"/>
              <a:gd name="connsiteX16" fmla="*/ 2610376 w 5162680"/>
              <a:gd name="connsiteY16" fmla="*/ 2404752 h 3774679"/>
              <a:gd name="connsiteX17" fmla="*/ 3056862 w 5162680"/>
              <a:gd name="connsiteY17" fmla="*/ 2150568 h 3774679"/>
              <a:gd name="connsiteX18" fmla="*/ 2638935 w 5162680"/>
              <a:gd name="connsiteY18" fmla="*/ 1488928 h 3774679"/>
              <a:gd name="connsiteX19" fmla="*/ 3225365 w 5162680"/>
              <a:gd name="connsiteY19" fmla="*/ 2050608 h 3774679"/>
              <a:gd name="connsiteX20" fmla="*/ 3310093 w 5162680"/>
              <a:gd name="connsiteY20" fmla="*/ 1978256 h 3774679"/>
              <a:gd name="connsiteX21" fmla="*/ 3664236 w 5162680"/>
              <a:gd name="connsiteY21" fmla="*/ 1391824 h 3774679"/>
              <a:gd name="connsiteX22" fmla="*/ 3444325 w 5162680"/>
              <a:gd name="connsiteY22" fmla="*/ 965328 h 3774679"/>
              <a:gd name="connsiteX23" fmla="*/ 3774668 w 5162680"/>
              <a:gd name="connsiteY23" fmla="*/ 1275680 h 3774679"/>
              <a:gd name="connsiteX24" fmla="*/ 3937459 w 5162680"/>
              <a:gd name="connsiteY24" fmla="*/ 1148112 h 3774679"/>
              <a:gd name="connsiteX25" fmla="*/ 3976491 w 5162680"/>
              <a:gd name="connsiteY25" fmla="*/ 1122408 h 3774679"/>
              <a:gd name="connsiteX26" fmla="*/ 3702315 w 5162680"/>
              <a:gd name="connsiteY26" fmla="*/ 789208 h 3774679"/>
              <a:gd name="connsiteX27" fmla="*/ 4088827 w 5162680"/>
              <a:gd name="connsiteY27" fmla="*/ 1049104 h 3774679"/>
              <a:gd name="connsiteX28" fmla="*/ 5162679 w 5162680"/>
              <a:gd name="connsiteY28" fmla="*/ 0 h 3774679"/>
              <a:gd name="connsiteX29" fmla="*/ 3613780 w 5162680"/>
              <a:gd name="connsiteY29" fmla="*/ 480760 h 3774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62680" h="3774679">
                <a:moveTo>
                  <a:pt x="3613780" y="480760"/>
                </a:moveTo>
                <a:cubicBezTo>
                  <a:pt x="2392368" y="836808"/>
                  <a:pt x="1318516" y="1171912"/>
                  <a:pt x="663542" y="2074408"/>
                </a:cubicBezTo>
                <a:cubicBezTo>
                  <a:pt x="8568" y="2976904"/>
                  <a:pt x="0" y="3774680"/>
                  <a:pt x="0" y="3774680"/>
                </a:cubicBezTo>
                <a:cubicBezTo>
                  <a:pt x="0" y="3774680"/>
                  <a:pt x="312255" y="3744216"/>
                  <a:pt x="520742" y="3600464"/>
                </a:cubicBezTo>
                <a:cubicBezTo>
                  <a:pt x="723518" y="3460520"/>
                  <a:pt x="876789" y="3232992"/>
                  <a:pt x="1260444" y="3192056"/>
                </a:cubicBezTo>
                <a:cubicBezTo>
                  <a:pt x="1240452" y="3107328"/>
                  <a:pt x="1205228" y="2998800"/>
                  <a:pt x="1141444" y="2875992"/>
                </a:cubicBezTo>
                <a:cubicBezTo>
                  <a:pt x="1240452" y="2970240"/>
                  <a:pt x="1320419" y="3086384"/>
                  <a:pt x="1376587" y="3182536"/>
                </a:cubicBezTo>
                <a:cubicBezTo>
                  <a:pt x="1451795" y="3175872"/>
                  <a:pt x="1524147" y="3168256"/>
                  <a:pt x="1596499" y="3155880"/>
                </a:cubicBezTo>
                <a:cubicBezTo>
                  <a:pt x="1586979" y="2994992"/>
                  <a:pt x="1565083" y="2701776"/>
                  <a:pt x="1519387" y="2487576"/>
                </a:cubicBezTo>
                <a:cubicBezTo>
                  <a:pt x="1673610" y="2738904"/>
                  <a:pt x="1752626" y="2955960"/>
                  <a:pt x="1791658" y="3107328"/>
                </a:cubicBezTo>
                <a:cubicBezTo>
                  <a:pt x="1968729" y="3048304"/>
                  <a:pt x="2139137" y="2942632"/>
                  <a:pt x="2307640" y="2742712"/>
                </a:cubicBezTo>
                <a:cubicBezTo>
                  <a:pt x="2243857" y="2643704"/>
                  <a:pt x="2142945" y="2500904"/>
                  <a:pt x="2050601" y="2431408"/>
                </a:cubicBezTo>
                <a:cubicBezTo>
                  <a:pt x="2211489" y="2499000"/>
                  <a:pt x="2317160" y="2576112"/>
                  <a:pt x="2384752" y="2644656"/>
                </a:cubicBezTo>
                <a:cubicBezTo>
                  <a:pt x="2394272" y="2632280"/>
                  <a:pt x="2402840" y="2619904"/>
                  <a:pt x="2412360" y="2606576"/>
                </a:cubicBezTo>
                <a:cubicBezTo>
                  <a:pt x="2429496" y="2581824"/>
                  <a:pt x="2447584" y="2558976"/>
                  <a:pt x="2466624" y="2537080"/>
                </a:cubicBezTo>
                <a:cubicBezTo>
                  <a:pt x="2409504" y="2410464"/>
                  <a:pt x="2290504" y="2178176"/>
                  <a:pt x="2082969" y="1892576"/>
                </a:cubicBezTo>
                <a:cubicBezTo>
                  <a:pt x="2397128" y="2132480"/>
                  <a:pt x="2543736" y="2306696"/>
                  <a:pt x="2610376" y="2404752"/>
                </a:cubicBezTo>
                <a:cubicBezTo>
                  <a:pt x="2752223" y="2297176"/>
                  <a:pt x="2915015" y="2224824"/>
                  <a:pt x="3056862" y="2150568"/>
                </a:cubicBezTo>
                <a:cubicBezTo>
                  <a:pt x="2990222" y="2012528"/>
                  <a:pt x="2842662" y="1730736"/>
                  <a:pt x="2638935" y="1488928"/>
                </a:cubicBezTo>
                <a:cubicBezTo>
                  <a:pt x="2952142" y="1705984"/>
                  <a:pt x="3138734" y="1930656"/>
                  <a:pt x="3225365" y="2050608"/>
                </a:cubicBezTo>
                <a:cubicBezTo>
                  <a:pt x="3256781" y="2027760"/>
                  <a:pt x="3285341" y="2003960"/>
                  <a:pt x="3310093" y="1978256"/>
                </a:cubicBezTo>
                <a:cubicBezTo>
                  <a:pt x="3454796" y="1824032"/>
                  <a:pt x="3480500" y="1614592"/>
                  <a:pt x="3664236" y="1391824"/>
                </a:cubicBezTo>
                <a:cubicBezTo>
                  <a:pt x="3617588" y="1293768"/>
                  <a:pt x="3539524" y="1133832"/>
                  <a:pt x="3444325" y="965328"/>
                </a:cubicBezTo>
                <a:cubicBezTo>
                  <a:pt x="3610924" y="1072904"/>
                  <a:pt x="3713740" y="1187144"/>
                  <a:pt x="3774668" y="1275680"/>
                </a:cubicBezTo>
                <a:cubicBezTo>
                  <a:pt x="3821315" y="1233792"/>
                  <a:pt x="3874627" y="1190952"/>
                  <a:pt x="3937459" y="1148112"/>
                </a:cubicBezTo>
                <a:cubicBezTo>
                  <a:pt x="3949835" y="1139544"/>
                  <a:pt x="3963163" y="1130976"/>
                  <a:pt x="3976491" y="1122408"/>
                </a:cubicBezTo>
                <a:cubicBezTo>
                  <a:pt x="3929843" y="1034824"/>
                  <a:pt x="3844163" y="906304"/>
                  <a:pt x="3702315" y="789208"/>
                </a:cubicBezTo>
                <a:cubicBezTo>
                  <a:pt x="3869867" y="871080"/>
                  <a:pt x="3995531" y="962472"/>
                  <a:pt x="4088827" y="1049104"/>
                </a:cubicBezTo>
                <a:cubicBezTo>
                  <a:pt x="4521985" y="768264"/>
                  <a:pt x="5044631" y="453152"/>
                  <a:pt x="5162679" y="0"/>
                </a:cubicBezTo>
                <a:cubicBezTo>
                  <a:pt x="5163631" y="0"/>
                  <a:pt x="4835192" y="124712"/>
                  <a:pt x="3613780" y="480760"/>
                </a:cubicBezTo>
                <a:close/>
              </a:path>
            </a:pathLst>
          </a:custGeom>
          <a:solidFill>
            <a:schemeClr val="bg1">
              <a:alpha val="9698"/>
            </a:schemeClr>
          </a:solidFill>
          <a:ln w="95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121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Cool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8" y="522605"/>
            <a:ext cx="11376025" cy="777875"/>
          </a:xfrm>
        </p:spPr>
        <p:txBody>
          <a:bodyPr lIns="0" tIns="0" rIns="0" bIns="0" anchor="t" anchorCtr="0">
            <a:noAutofit/>
          </a:bodyPr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150" y="3667759"/>
            <a:ext cx="8081930" cy="2336801"/>
          </a:xfrm>
        </p:spPr>
        <p:txBody>
          <a:bodyPr lIns="0" tIns="0" rIns="0" bIns="0" numCol="1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rzss.org.uk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B2A133-748C-C18E-936F-5F36502DAE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150" y="1645920"/>
            <a:ext cx="8081930" cy="1887532"/>
          </a:xfrm>
        </p:spPr>
        <p:txBody>
          <a:bodyPr lIns="0" tIns="0" rIns="0" bIns="0" numCol="1" spcCol="18000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 b="1" i="0">
                <a:solidFill>
                  <a:schemeClr val="bg1"/>
                </a:solidFill>
                <a:latin typeface="Museo Sans 700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32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32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32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32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5pPr>
          </a:lstStyle>
          <a:p>
            <a:pPr lvl="0"/>
            <a:r>
              <a:rPr lang="en-GB"/>
              <a:t>Intro text here</a:t>
            </a:r>
            <a:endParaRPr lang="en-US"/>
          </a:p>
        </p:txBody>
      </p:sp>
      <p:sp>
        <p:nvSpPr>
          <p:cNvPr id="7" name="Graphic 5">
            <a:extLst>
              <a:ext uri="{FF2B5EF4-FFF2-40B4-BE49-F238E27FC236}">
                <a16:creationId xmlns:a16="http://schemas.microsoft.com/office/drawing/2014/main" id="{C7C953C5-2561-9DBD-5522-53C4049A3D37}"/>
              </a:ext>
            </a:extLst>
          </p:cNvPr>
          <p:cNvSpPr>
            <a:spLocks noChangeAspect="1"/>
          </p:cNvSpPr>
          <p:nvPr/>
        </p:nvSpPr>
        <p:spPr>
          <a:xfrm flipH="1">
            <a:off x="2770976" y="-1717040"/>
            <a:ext cx="12063987" cy="8820550"/>
          </a:xfrm>
          <a:custGeom>
            <a:avLst/>
            <a:gdLst>
              <a:gd name="connsiteX0" fmla="*/ 3613780 w 5162680"/>
              <a:gd name="connsiteY0" fmla="*/ 480760 h 3774679"/>
              <a:gd name="connsiteX1" fmla="*/ 663542 w 5162680"/>
              <a:gd name="connsiteY1" fmla="*/ 2074408 h 3774679"/>
              <a:gd name="connsiteX2" fmla="*/ 0 w 5162680"/>
              <a:gd name="connsiteY2" fmla="*/ 3774680 h 3774679"/>
              <a:gd name="connsiteX3" fmla="*/ 520742 w 5162680"/>
              <a:gd name="connsiteY3" fmla="*/ 3600464 h 3774679"/>
              <a:gd name="connsiteX4" fmla="*/ 1260444 w 5162680"/>
              <a:gd name="connsiteY4" fmla="*/ 3192056 h 3774679"/>
              <a:gd name="connsiteX5" fmla="*/ 1141444 w 5162680"/>
              <a:gd name="connsiteY5" fmla="*/ 2875992 h 3774679"/>
              <a:gd name="connsiteX6" fmla="*/ 1376587 w 5162680"/>
              <a:gd name="connsiteY6" fmla="*/ 3182536 h 3774679"/>
              <a:gd name="connsiteX7" fmla="*/ 1596499 w 5162680"/>
              <a:gd name="connsiteY7" fmla="*/ 3155880 h 3774679"/>
              <a:gd name="connsiteX8" fmla="*/ 1519387 w 5162680"/>
              <a:gd name="connsiteY8" fmla="*/ 2487576 h 3774679"/>
              <a:gd name="connsiteX9" fmla="*/ 1791658 w 5162680"/>
              <a:gd name="connsiteY9" fmla="*/ 3107328 h 3774679"/>
              <a:gd name="connsiteX10" fmla="*/ 2307640 w 5162680"/>
              <a:gd name="connsiteY10" fmla="*/ 2742712 h 3774679"/>
              <a:gd name="connsiteX11" fmla="*/ 2050601 w 5162680"/>
              <a:gd name="connsiteY11" fmla="*/ 2431408 h 3774679"/>
              <a:gd name="connsiteX12" fmla="*/ 2384752 w 5162680"/>
              <a:gd name="connsiteY12" fmla="*/ 2644656 h 3774679"/>
              <a:gd name="connsiteX13" fmla="*/ 2412360 w 5162680"/>
              <a:gd name="connsiteY13" fmla="*/ 2606576 h 3774679"/>
              <a:gd name="connsiteX14" fmla="*/ 2466624 w 5162680"/>
              <a:gd name="connsiteY14" fmla="*/ 2537080 h 3774679"/>
              <a:gd name="connsiteX15" fmla="*/ 2082969 w 5162680"/>
              <a:gd name="connsiteY15" fmla="*/ 1892576 h 3774679"/>
              <a:gd name="connsiteX16" fmla="*/ 2610376 w 5162680"/>
              <a:gd name="connsiteY16" fmla="*/ 2404752 h 3774679"/>
              <a:gd name="connsiteX17" fmla="*/ 3056862 w 5162680"/>
              <a:gd name="connsiteY17" fmla="*/ 2150568 h 3774679"/>
              <a:gd name="connsiteX18" fmla="*/ 2638935 w 5162680"/>
              <a:gd name="connsiteY18" fmla="*/ 1488928 h 3774679"/>
              <a:gd name="connsiteX19" fmla="*/ 3225365 w 5162680"/>
              <a:gd name="connsiteY19" fmla="*/ 2050608 h 3774679"/>
              <a:gd name="connsiteX20" fmla="*/ 3310093 w 5162680"/>
              <a:gd name="connsiteY20" fmla="*/ 1978256 h 3774679"/>
              <a:gd name="connsiteX21" fmla="*/ 3664236 w 5162680"/>
              <a:gd name="connsiteY21" fmla="*/ 1391824 h 3774679"/>
              <a:gd name="connsiteX22" fmla="*/ 3444325 w 5162680"/>
              <a:gd name="connsiteY22" fmla="*/ 965328 h 3774679"/>
              <a:gd name="connsiteX23" fmla="*/ 3774668 w 5162680"/>
              <a:gd name="connsiteY23" fmla="*/ 1275680 h 3774679"/>
              <a:gd name="connsiteX24" fmla="*/ 3937459 w 5162680"/>
              <a:gd name="connsiteY24" fmla="*/ 1148112 h 3774679"/>
              <a:gd name="connsiteX25" fmla="*/ 3976491 w 5162680"/>
              <a:gd name="connsiteY25" fmla="*/ 1122408 h 3774679"/>
              <a:gd name="connsiteX26" fmla="*/ 3702315 w 5162680"/>
              <a:gd name="connsiteY26" fmla="*/ 789208 h 3774679"/>
              <a:gd name="connsiteX27" fmla="*/ 4088827 w 5162680"/>
              <a:gd name="connsiteY27" fmla="*/ 1049104 h 3774679"/>
              <a:gd name="connsiteX28" fmla="*/ 5162679 w 5162680"/>
              <a:gd name="connsiteY28" fmla="*/ 0 h 3774679"/>
              <a:gd name="connsiteX29" fmla="*/ 3613780 w 5162680"/>
              <a:gd name="connsiteY29" fmla="*/ 480760 h 3774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62680" h="3774679">
                <a:moveTo>
                  <a:pt x="3613780" y="480760"/>
                </a:moveTo>
                <a:cubicBezTo>
                  <a:pt x="2392368" y="836808"/>
                  <a:pt x="1318516" y="1171912"/>
                  <a:pt x="663542" y="2074408"/>
                </a:cubicBezTo>
                <a:cubicBezTo>
                  <a:pt x="8568" y="2976904"/>
                  <a:pt x="0" y="3774680"/>
                  <a:pt x="0" y="3774680"/>
                </a:cubicBezTo>
                <a:cubicBezTo>
                  <a:pt x="0" y="3774680"/>
                  <a:pt x="312255" y="3744216"/>
                  <a:pt x="520742" y="3600464"/>
                </a:cubicBezTo>
                <a:cubicBezTo>
                  <a:pt x="723518" y="3460520"/>
                  <a:pt x="876789" y="3232992"/>
                  <a:pt x="1260444" y="3192056"/>
                </a:cubicBezTo>
                <a:cubicBezTo>
                  <a:pt x="1240452" y="3107328"/>
                  <a:pt x="1205228" y="2998800"/>
                  <a:pt x="1141444" y="2875992"/>
                </a:cubicBezTo>
                <a:cubicBezTo>
                  <a:pt x="1240452" y="2970240"/>
                  <a:pt x="1320419" y="3086384"/>
                  <a:pt x="1376587" y="3182536"/>
                </a:cubicBezTo>
                <a:cubicBezTo>
                  <a:pt x="1451795" y="3175872"/>
                  <a:pt x="1524147" y="3168256"/>
                  <a:pt x="1596499" y="3155880"/>
                </a:cubicBezTo>
                <a:cubicBezTo>
                  <a:pt x="1586979" y="2994992"/>
                  <a:pt x="1565083" y="2701776"/>
                  <a:pt x="1519387" y="2487576"/>
                </a:cubicBezTo>
                <a:cubicBezTo>
                  <a:pt x="1673610" y="2738904"/>
                  <a:pt x="1752626" y="2955960"/>
                  <a:pt x="1791658" y="3107328"/>
                </a:cubicBezTo>
                <a:cubicBezTo>
                  <a:pt x="1968729" y="3048304"/>
                  <a:pt x="2139137" y="2942632"/>
                  <a:pt x="2307640" y="2742712"/>
                </a:cubicBezTo>
                <a:cubicBezTo>
                  <a:pt x="2243857" y="2643704"/>
                  <a:pt x="2142945" y="2500904"/>
                  <a:pt x="2050601" y="2431408"/>
                </a:cubicBezTo>
                <a:cubicBezTo>
                  <a:pt x="2211489" y="2499000"/>
                  <a:pt x="2317160" y="2576112"/>
                  <a:pt x="2384752" y="2644656"/>
                </a:cubicBezTo>
                <a:cubicBezTo>
                  <a:pt x="2394272" y="2632280"/>
                  <a:pt x="2402840" y="2619904"/>
                  <a:pt x="2412360" y="2606576"/>
                </a:cubicBezTo>
                <a:cubicBezTo>
                  <a:pt x="2429496" y="2581824"/>
                  <a:pt x="2447584" y="2558976"/>
                  <a:pt x="2466624" y="2537080"/>
                </a:cubicBezTo>
                <a:cubicBezTo>
                  <a:pt x="2409504" y="2410464"/>
                  <a:pt x="2290504" y="2178176"/>
                  <a:pt x="2082969" y="1892576"/>
                </a:cubicBezTo>
                <a:cubicBezTo>
                  <a:pt x="2397128" y="2132480"/>
                  <a:pt x="2543736" y="2306696"/>
                  <a:pt x="2610376" y="2404752"/>
                </a:cubicBezTo>
                <a:cubicBezTo>
                  <a:pt x="2752223" y="2297176"/>
                  <a:pt x="2915015" y="2224824"/>
                  <a:pt x="3056862" y="2150568"/>
                </a:cubicBezTo>
                <a:cubicBezTo>
                  <a:pt x="2990222" y="2012528"/>
                  <a:pt x="2842662" y="1730736"/>
                  <a:pt x="2638935" y="1488928"/>
                </a:cubicBezTo>
                <a:cubicBezTo>
                  <a:pt x="2952142" y="1705984"/>
                  <a:pt x="3138734" y="1930656"/>
                  <a:pt x="3225365" y="2050608"/>
                </a:cubicBezTo>
                <a:cubicBezTo>
                  <a:pt x="3256781" y="2027760"/>
                  <a:pt x="3285341" y="2003960"/>
                  <a:pt x="3310093" y="1978256"/>
                </a:cubicBezTo>
                <a:cubicBezTo>
                  <a:pt x="3454796" y="1824032"/>
                  <a:pt x="3480500" y="1614592"/>
                  <a:pt x="3664236" y="1391824"/>
                </a:cubicBezTo>
                <a:cubicBezTo>
                  <a:pt x="3617588" y="1293768"/>
                  <a:pt x="3539524" y="1133832"/>
                  <a:pt x="3444325" y="965328"/>
                </a:cubicBezTo>
                <a:cubicBezTo>
                  <a:pt x="3610924" y="1072904"/>
                  <a:pt x="3713740" y="1187144"/>
                  <a:pt x="3774668" y="1275680"/>
                </a:cubicBezTo>
                <a:cubicBezTo>
                  <a:pt x="3821315" y="1233792"/>
                  <a:pt x="3874627" y="1190952"/>
                  <a:pt x="3937459" y="1148112"/>
                </a:cubicBezTo>
                <a:cubicBezTo>
                  <a:pt x="3949835" y="1139544"/>
                  <a:pt x="3963163" y="1130976"/>
                  <a:pt x="3976491" y="1122408"/>
                </a:cubicBezTo>
                <a:cubicBezTo>
                  <a:pt x="3929843" y="1034824"/>
                  <a:pt x="3844163" y="906304"/>
                  <a:pt x="3702315" y="789208"/>
                </a:cubicBezTo>
                <a:cubicBezTo>
                  <a:pt x="3869867" y="871080"/>
                  <a:pt x="3995531" y="962472"/>
                  <a:pt x="4088827" y="1049104"/>
                </a:cubicBezTo>
                <a:cubicBezTo>
                  <a:pt x="4521985" y="768264"/>
                  <a:pt x="5044631" y="453152"/>
                  <a:pt x="5162679" y="0"/>
                </a:cubicBezTo>
                <a:cubicBezTo>
                  <a:pt x="5163631" y="0"/>
                  <a:pt x="4835192" y="124712"/>
                  <a:pt x="3613780" y="480760"/>
                </a:cubicBezTo>
                <a:close/>
              </a:path>
            </a:pathLst>
          </a:custGeom>
          <a:solidFill>
            <a:schemeClr val="bg1">
              <a:alpha val="9698"/>
            </a:schemeClr>
          </a:solidFill>
          <a:ln w="95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15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 Purp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9D5353-AE8B-5848-6EA6-FA43E470CE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884FCA92-58CF-3349-97D7-1E91C53518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845788" cy="6271200"/>
          </a:xfrm>
          <a:custGeom>
            <a:avLst/>
            <a:gdLst>
              <a:gd name="connsiteX0" fmla="*/ 4607605 w 9845788"/>
              <a:gd name="connsiteY0" fmla="*/ 0 h 6271758"/>
              <a:gd name="connsiteX1" fmla="*/ 9845788 w 9845788"/>
              <a:gd name="connsiteY1" fmla="*/ 0 h 6271758"/>
              <a:gd name="connsiteX2" fmla="*/ 9839596 w 9845788"/>
              <a:gd name="connsiteY2" fmla="*/ 195268 h 6271758"/>
              <a:gd name="connsiteX3" fmla="*/ 4037890 w 9845788"/>
              <a:gd name="connsiteY3" fmla="*/ 6271758 h 6271758"/>
              <a:gd name="connsiteX4" fmla="*/ 202015 w 9845788"/>
              <a:gd name="connsiteY4" fmla="*/ 5554333 h 6271758"/>
              <a:gd name="connsiteX5" fmla="*/ 0 w 9845788"/>
              <a:gd name="connsiteY5" fmla="*/ 5486430 h 6271758"/>
              <a:gd name="connsiteX6" fmla="*/ 0 w 9845788"/>
              <a:gd name="connsiteY6" fmla="*/ 217918 h 6271758"/>
              <a:gd name="connsiteX7" fmla="*/ 236772 w 9845788"/>
              <a:gd name="connsiteY7" fmla="*/ 181820 h 6271758"/>
              <a:gd name="connsiteX8" fmla="*/ 819207 w 9845788"/>
              <a:gd name="connsiteY8" fmla="*/ 147125 h 6271758"/>
              <a:gd name="connsiteX9" fmla="*/ 3558996 w 9845788"/>
              <a:gd name="connsiteY9" fmla="*/ 1130976 h 6271758"/>
              <a:gd name="connsiteX10" fmla="*/ 4366922 w 9845788"/>
              <a:gd name="connsiteY10" fmla="*/ 583668 h 6271758"/>
              <a:gd name="connsiteX11" fmla="*/ 4496419 w 9845788"/>
              <a:gd name="connsiteY11" fmla="*/ 258914 h 6271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845788" h="6271758">
                <a:moveTo>
                  <a:pt x="4607605" y="0"/>
                </a:moveTo>
                <a:lnTo>
                  <a:pt x="9845788" y="0"/>
                </a:lnTo>
                <a:lnTo>
                  <a:pt x="9839596" y="195268"/>
                </a:lnTo>
                <a:cubicBezTo>
                  <a:pt x="9697423" y="2492869"/>
                  <a:pt x="7370588" y="6271758"/>
                  <a:pt x="4037890" y="6271758"/>
                </a:cubicBezTo>
                <a:cubicBezTo>
                  <a:pt x="2190732" y="6271758"/>
                  <a:pt x="1170031" y="5890597"/>
                  <a:pt x="202015" y="5554333"/>
                </a:cubicBezTo>
                <a:lnTo>
                  <a:pt x="0" y="5486430"/>
                </a:lnTo>
                <a:lnTo>
                  <a:pt x="0" y="217918"/>
                </a:lnTo>
                <a:lnTo>
                  <a:pt x="236772" y="181820"/>
                </a:lnTo>
                <a:cubicBezTo>
                  <a:pt x="423732" y="159113"/>
                  <a:pt x="617836" y="147125"/>
                  <a:pt x="819207" y="147125"/>
                </a:cubicBezTo>
                <a:cubicBezTo>
                  <a:pt x="2624015" y="147125"/>
                  <a:pt x="2998660" y="1130976"/>
                  <a:pt x="3558996" y="1130976"/>
                </a:cubicBezTo>
                <a:cubicBezTo>
                  <a:pt x="3914091" y="1130976"/>
                  <a:pt x="4230095" y="928993"/>
                  <a:pt x="4366922" y="583668"/>
                </a:cubicBezTo>
                <a:cubicBezTo>
                  <a:pt x="4409274" y="477383"/>
                  <a:pt x="4451930" y="368349"/>
                  <a:pt x="4496419" y="258914"/>
                </a:cubicBezTo>
                <a:close/>
              </a:path>
            </a:pathLst>
          </a:custGeom>
          <a:solidFill>
            <a:schemeClr val="accent6">
              <a:lumMod val="85000"/>
            </a:schemeClr>
          </a:solidFill>
          <a:effectLst>
            <a:innerShdw blurRad="165100" dist="25400" dir="13140000">
              <a:prstClr val="black">
                <a:alpha val="23000"/>
              </a:prstClr>
            </a:inn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78338" y="1353455"/>
            <a:ext cx="4251365" cy="3751635"/>
          </a:xfrm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80000"/>
              </a:lnSpc>
              <a:defRPr sz="6800">
                <a:solidFill>
                  <a:schemeClr val="bg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rzss.org.uk</a:t>
            </a:r>
            <a:endParaRPr lang="en-US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0AD38AD0-F5A9-60AB-7949-0D3BA12FB6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3969" y="5538325"/>
            <a:ext cx="3780044" cy="87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92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8" y="522605"/>
            <a:ext cx="11376025" cy="777875"/>
          </a:xfrm>
        </p:spPr>
        <p:txBody>
          <a:bodyPr lIns="0" tIns="0" rIns="0" bIns="0" anchor="t" anchorCtr="0">
            <a:noAutofit/>
          </a:bodyPr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150" y="3667759"/>
            <a:ext cx="8081930" cy="2336801"/>
          </a:xfrm>
        </p:spPr>
        <p:txBody>
          <a:bodyPr lIns="0" tIns="0" rIns="0" bIns="0" numCol="1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rzss.org.uk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B2A133-748C-C18E-936F-5F36502DAE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150" y="1645920"/>
            <a:ext cx="8081930" cy="1887532"/>
          </a:xfrm>
        </p:spPr>
        <p:txBody>
          <a:bodyPr lIns="0" tIns="0" rIns="0" bIns="0" numCol="1" spcCol="18000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 b="1" i="0">
                <a:solidFill>
                  <a:schemeClr val="bg1"/>
                </a:solidFill>
                <a:latin typeface="Museo Sans 700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32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32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32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3200" b="1" i="0">
                <a:solidFill>
                  <a:schemeClr val="accent3"/>
                </a:solidFill>
                <a:latin typeface="Museo Sans 700" panose="02000000000000000000" pitchFamily="2" charset="77"/>
              </a:defRPr>
            </a:lvl5pPr>
          </a:lstStyle>
          <a:p>
            <a:pPr lvl="0"/>
            <a:r>
              <a:rPr lang="en-GB"/>
              <a:t>Intro text here</a:t>
            </a:r>
            <a:endParaRPr lang="en-US"/>
          </a:p>
        </p:txBody>
      </p:sp>
      <p:sp>
        <p:nvSpPr>
          <p:cNvPr id="7" name="Graphic 5">
            <a:extLst>
              <a:ext uri="{FF2B5EF4-FFF2-40B4-BE49-F238E27FC236}">
                <a16:creationId xmlns:a16="http://schemas.microsoft.com/office/drawing/2014/main" id="{C7C953C5-2561-9DBD-5522-53C4049A3D37}"/>
              </a:ext>
            </a:extLst>
          </p:cNvPr>
          <p:cNvSpPr>
            <a:spLocks noChangeAspect="1"/>
          </p:cNvSpPr>
          <p:nvPr/>
        </p:nvSpPr>
        <p:spPr>
          <a:xfrm flipH="1">
            <a:off x="2770976" y="-1717040"/>
            <a:ext cx="12063987" cy="8820550"/>
          </a:xfrm>
          <a:custGeom>
            <a:avLst/>
            <a:gdLst>
              <a:gd name="connsiteX0" fmla="*/ 3613780 w 5162680"/>
              <a:gd name="connsiteY0" fmla="*/ 480760 h 3774679"/>
              <a:gd name="connsiteX1" fmla="*/ 663542 w 5162680"/>
              <a:gd name="connsiteY1" fmla="*/ 2074408 h 3774679"/>
              <a:gd name="connsiteX2" fmla="*/ 0 w 5162680"/>
              <a:gd name="connsiteY2" fmla="*/ 3774680 h 3774679"/>
              <a:gd name="connsiteX3" fmla="*/ 520742 w 5162680"/>
              <a:gd name="connsiteY3" fmla="*/ 3600464 h 3774679"/>
              <a:gd name="connsiteX4" fmla="*/ 1260444 w 5162680"/>
              <a:gd name="connsiteY4" fmla="*/ 3192056 h 3774679"/>
              <a:gd name="connsiteX5" fmla="*/ 1141444 w 5162680"/>
              <a:gd name="connsiteY5" fmla="*/ 2875992 h 3774679"/>
              <a:gd name="connsiteX6" fmla="*/ 1376587 w 5162680"/>
              <a:gd name="connsiteY6" fmla="*/ 3182536 h 3774679"/>
              <a:gd name="connsiteX7" fmla="*/ 1596499 w 5162680"/>
              <a:gd name="connsiteY7" fmla="*/ 3155880 h 3774679"/>
              <a:gd name="connsiteX8" fmla="*/ 1519387 w 5162680"/>
              <a:gd name="connsiteY8" fmla="*/ 2487576 h 3774679"/>
              <a:gd name="connsiteX9" fmla="*/ 1791658 w 5162680"/>
              <a:gd name="connsiteY9" fmla="*/ 3107328 h 3774679"/>
              <a:gd name="connsiteX10" fmla="*/ 2307640 w 5162680"/>
              <a:gd name="connsiteY10" fmla="*/ 2742712 h 3774679"/>
              <a:gd name="connsiteX11" fmla="*/ 2050601 w 5162680"/>
              <a:gd name="connsiteY11" fmla="*/ 2431408 h 3774679"/>
              <a:gd name="connsiteX12" fmla="*/ 2384752 w 5162680"/>
              <a:gd name="connsiteY12" fmla="*/ 2644656 h 3774679"/>
              <a:gd name="connsiteX13" fmla="*/ 2412360 w 5162680"/>
              <a:gd name="connsiteY13" fmla="*/ 2606576 h 3774679"/>
              <a:gd name="connsiteX14" fmla="*/ 2466624 w 5162680"/>
              <a:gd name="connsiteY14" fmla="*/ 2537080 h 3774679"/>
              <a:gd name="connsiteX15" fmla="*/ 2082969 w 5162680"/>
              <a:gd name="connsiteY15" fmla="*/ 1892576 h 3774679"/>
              <a:gd name="connsiteX16" fmla="*/ 2610376 w 5162680"/>
              <a:gd name="connsiteY16" fmla="*/ 2404752 h 3774679"/>
              <a:gd name="connsiteX17" fmla="*/ 3056862 w 5162680"/>
              <a:gd name="connsiteY17" fmla="*/ 2150568 h 3774679"/>
              <a:gd name="connsiteX18" fmla="*/ 2638935 w 5162680"/>
              <a:gd name="connsiteY18" fmla="*/ 1488928 h 3774679"/>
              <a:gd name="connsiteX19" fmla="*/ 3225365 w 5162680"/>
              <a:gd name="connsiteY19" fmla="*/ 2050608 h 3774679"/>
              <a:gd name="connsiteX20" fmla="*/ 3310093 w 5162680"/>
              <a:gd name="connsiteY20" fmla="*/ 1978256 h 3774679"/>
              <a:gd name="connsiteX21" fmla="*/ 3664236 w 5162680"/>
              <a:gd name="connsiteY21" fmla="*/ 1391824 h 3774679"/>
              <a:gd name="connsiteX22" fmla="*/ 3444325 w 5162680"/>
              <a:gd name="connsiteY22" fmla="*/ 965328 h 3774679"/>
              <a:gd name="connsiteX23" fmla="*/ 3774668 w 5162680"/>
              <a:gd name="connsiteY23" fmla="*/ 1275680 h 3774679"/>
              <a:gd name="connsiteX24" fmla="*/ 3937459 w 5162680"/>
              <a:gd name="connsiteY24" fmla="*/ 1148112 h 3774679"/>
              <a:gd name="connsiteX25" fmla="*/ 3976491 w 5162680"/>
              <a:gd name="connsiteY25" fmla="*/ 1122408 h 3774679"/>
              <a:gd name="connsiteX26" fmla="*/ 3702315 w 5162680"/>
              <a:gd name="connsiteY26" fmla="*/ 789208 h 3774679"/>
              <a:gd name="connsiteX27" fmla="*/ 4088827 w 5162680"/>
              <a:gd name="connsiteY27" fmla="*/ 1049104 h 3774679"/>
              <a:gd name="connsiteX28" fmla="*/ 5162679 w 5162680"/>
              <a:gd name="connsiteY28" fmla="*/ 0 h 3774679"/>
              <a:gd name="connsiteX29" fmla="*/ 3613780 w 5162680"/>
              <a:gd name="connsiteY29" fmla="*/ 480760 h 3774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62680" h="3774679">
                <a:moveTo>
                  <a:pt x="3613780" y="480760"/>
                </a:moveTo>
                <a:cubicBezTo>
                  <a:pt x="2392368" y="836808"/>
                  <a:pt x="1318516" y="1171912"/>
                  <a:pt x="663542" y="2074408"/>
                </a:cubicBezTo>
                <a:cubicBezTo>
                  <a:pt x="8568" y="2976904"/>
                  <a:pt x="0" y="3774680"/>
                  <a:pt x="0" y="3774680"/>
                </a:cubicBezTo>
                <a:cubicBezTo>
                  <a:pt x="0" y="3774680"/>
                  <a:pt x="312255" y="3744216"/>
                  <a:pt x="520742" y="3600464"/>
                </a:cubicBezTo>
                <a:cubicBezTo>
                  <a:pt x="723518" y="3460520"/>
                  <a:pt x="876789" y="3232992"/>
                  <a:pt x="1260444" y="3192056"/>
                </a:cubicBezTo>
                <a:cubicBezTo>
                  <a:pt x="1240452" y="3107328"/>
                  <a:pt x="1205228" y="2998800"/>
                  <a:pt x="1141444" y="2875992"/>
                </a:cubicBezTo>
                <a:cubicBezTo>
                  <a:pt x="1240452" y="2970240"/>
                  <a:pt x="1320419" y="3086384"/>
                  <a:pt x="1376587" y="3182536"/>
                </a:cubicBezTo>
                <a:cubicBezTo>
                  <a:pt x="1451795" y="3175872"/>
                  <a:pt x="1524147" y="3168256"/>
                  <a:pt x="1596499" y="3155880"/>
                </a:cubicBezTo>
                <a:cubicBezTo>
                  <a:pt x="1586979" y="2994992"/>
                  <a:pt x="1565083" y="2701776"/>
                  <a:pt x="1519387" y="2487576"/>
                </a:cubicBezTo>
                <a:cubicBezTo>
                  <a:pt x="1673610" y="2738904"/>
                  <a:pt x="1752626" y="2955960"/>
                  <a:pt x="1791658" y="3107328"/>
                </a:cubicBezTo>
                <a:cubicBezTo>
                  <a:pt x="1968729" y="3048304"/>
                  <a:pt x="2139137" y="2942632"/>
                  <a:pt x="2307640" y="2742712"/>
                </a:cubicBezTo>
                <a:cubicBezTo>
                  <a:pt x="2243857" y="2643704"/>
                  <a:pt x="2142945" y="2500904"/>
                  <a:pt x="2050601" y="2431408"/>
                </a:cubicBezTo>
                <a:cubicBezTo>
                  <a:pt x="2211489" y="2499000"/>
                  <a:pt x="2317160" y="2576112"/>
                  <a:pt x="2384752" y="2644656"/>
                </a:cubicBezTo>
                <a:cubicBezTo>
                  <a:pt x="2394272" y="2632280"/>
                  <a:pt x="2402840" y="2619904"/>
                  <a:pt x="2412360" y="2606576"/>
                </a:cubicBezTo>
                <a:cubicBezTo>
                  <a:pt x="2429496" y="2581824"/>
                  <a:pt x="2447584" y="2558976"/>
                  <a:pt x="2466624" y="2537080"/>
                </a:cubicBezTo>
                <a:cubicBezTo>
                  <a:pt x="2409504" y="2410464"/>
                  <a:pt x="2290504" y="2178176"/>
                  <a:pt x="2082969" y="1892576"/>
                </a:cubicBezTo>
                <a:cubicBezTo>
                  <a:pt x="2397128" y="2132480"/>
                  <a:pt x="2543736" y="2306696"/>
                  <a:pt x="2610376" y="2404752"/>
                </a:cubicBezTo>
                <a:cubicBezTo>
                  <a:pt x="2752223" y="2297176"/>
                  <a:pt x="2915015" y="2224824"/>
                  <a:pt x="3056862" y="2150568"/>
                </a:cubicBezTo>
                <a:cubicBezTo>
                  <a:pt x="2990222" y="2012528"/>
                  <a:pt x="2842662" y="1730736"/>
                  <a:pt x="2638935" y="1488928"/>
                </a:cubicBezTo>
                <a:cubicBezTo>
                  <a:pt x="2952142" y="1705984"/>
                  <a:pt x="3138734" y="1930656"/>
                  <a:pt x="3225365" y="2050608"/>
                </a:cubicBezTo>
                <a:cubicBezTo>
                  <a:pt x="3256781" y="2027760"/>
                  <a:pt x="3285341" y="2003960"/>
                  <a:pt x="3310093" y="1978256"/>
                </a:cubicBezTo>
                <a:cubicBezTo>
                  <a:pt x="3454796" y="1824032"/>
                  <a:pt x="3480500" y="1614592"/>
                  <a:pt x="3664236" y="1391824"/>
                </a:cubicBezTo>
                <a:cubicBezTo>
                  <a:pt x="3617588" y="1293768"/>
                  <a:pt x="3539524" y="1133832"/>
                  <a:pt x="3444325" y="965328"/>
                </a:cubicBezTo>
                <a:cubicBezTo>
                  <a:pt x="3610924" y="1072904"/>
                  <a:pt x="3713740" y="1187144"/>
                  <a:pt x="3774668" y="1275680"/>
                </a:cubicBezTo>
                <a:cubicBezTo>
                  <a:pt x="3821315" y="1233792"/>
                  <a:pt x="3874627" y="1190952"/>
                  <a:pt x="3937459" y="1148112"/>
                </a:cubicBezTo>
                <a:cubicBezTo>
                  <a:pt x="3949835" y="1139544"/>
                  <a:pt x="3963163" y="1130976"/>
                  <a:pt x="3976491" y="1122408"/>
                </a:cubicBezTo>
                <a:cubicBezTo>
                  <a:pt x="3929843" y="1034824"/>
                  <a:pt x="3844163" y="906304"/>
                  <a:pt x="3702315" y="789208"/>
                </a:cubicBezTo>
                <a:cubicBezTo>
                  <a:pt x="3869867" y="871080"/>
                  <a:pt x="3995531" y="962472"/>
                  <a:pt x="4088827" y="1049104"/>
                </a:cubicBezTo>
                <a:cubicBezTo>
                  <a:pt x="4521985" y="768264"/>
                  <a:pt x="5044631" y="453152"/>
                  <a:pt x="5162679" y="0"/>
                </a:cubicBezTo>
                <a:cubicBezTo>
                  <a:pt x="5163631" y="0"/>
                  <a:pt x="4835192" y="124712"/>
                  <a:pt x="3613780" y="480760"/>
                </a:cubicBezTo>
                <a:close/>
              </a:path>
            </a:pathLst>
          </a:custGeom>
          <a:solidFill>
            <a:schemeClr val="bg1">
              <a:alpha val="9698"/>
            </a:schemeClr>
          </a:solidFill>
          <a:ln w="95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821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 Slide Purpl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E216938-E69A-C700-B762-5F82A6F01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44"/>
            <a:ext cx="12191999" cy="6841820"/>
          </a:xfrm>
          <a:prstGeom prst="rect">
            <a:avLst/>
          </a:prstGeom>
        </p:spPr>
      </p:pic>
      <p:sp>
        <p:nvSpPr>
          <p:cNvPr id="21" name="Graphic 10">
            <a:extLst>
              <a:ext uri="{FF2B5EF4-FFF2-40B4-BE49-F238E27FC236}">
                <a16:creationId xmlns:a16="http://schemas.microsoft.com/office/drawing/2014/main" id="{73E3F20D-7057-E3FE-A948-43D537085156}"/>
              </a:ext>
            </a:extLst>
          </p:cNvPr>
          <p:cNvSpPr>
            <a:spLocks noChangeAspect="1"/>
          </p:cNvSpPr>
          <p:nvPr/>
        </p:nvSpPr>
        <p:spPr>
          <a:xfrm rot="1167186" flipH="1">
            <a:off x="5703676" y="-272489"/>
            <a:ext cx="7557250" cy="6464011"/>
          </a:xfrm>
          <a:custGeom>
            <a:avLst/>
            <a:gdLst>
              <a:gd name="connsiteX0" fmla="*/ 1276628 w 3764195"/>
              <a:gd name="connsiteY0" fmla="*/ 0 h 3219663"/>
              <a:gd name="connsiteX1" fmla="*/ 2461864 w 3764195"/>
              <a:gd name="connsiteY1" fmla="*/ 1503208 h 3219663"/>
              <a:gd name="connsiteX2" fmla="*/ 3764196 w 3764195"/>
              <a:gd name="connsiteY2" fmla="*/ 2232440 h 3219663"/>
              <a:gd name="connsiteX3" fmla="*/ 2127713 w 3764195"/>
              <a:gd name="connsiteY3" fmla="*/ 3219664 h 3219663"/>
              <a:gd name="connsiteX4" fmla="*/ 0 w 3764195"/>
              <a:gd name="connsiteY4" fmla="*/ 1524152 h 3219663"/>
              <a:gd name="connsiteX5" fmla="*/ 1276628 w 3764195"/>
              <a:gd name="connsiteY5" fmla="*/ 0 h 32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4195" h="3219663">
                <a:moveTo>
                  <a:pt x="1276628" y="0"/>
                </a:moveTo>
                <a:cubicBezTo>
                  <a:pt x="2086777" y="0"/>
                  <a:pt x="2093441" y="1122408"/>
                  <a:pt x="2461864" y="1503208"/>
                </a:cubicBezTo>
                <a:cubicBezTo>
                  <a:pt x="2789351" y="1842120"/>
                  <a:pt x="3764196" y="1686944"/>
                  <a:pt x="3764196" y="2232440"/>
                </a:cubicBezTo>
                <a:cubicBezTo>
                  <a:pt x="3764196" y="2777936"/>
                  <a:pt x="2863606" y="3219664"/>
                  <a:pt x="2127713" y="3219664"/>
                </a:cubicBezTo>
                <a:cubicBezTo>
                  <a:pt x="870125" y="3219664"/>
                  <a:pt x="0" y="2427600"/>
                  <a:pt x="0" y="1524152"/>
                </a:cubicBezTo>
                <a:cubicBezTo>
                  <a:pt x="0" y="488376"/>
                  <a:pt x="938669" y="0"/>
                  <a:pt x="1276628" y="0"/>
                </a:cubicBezTo>
                <a:close/>
              </a:path>
            </a:pathLst>
          </a:custGeom>
          <a:solidFill>
            <a:srgbClr val="813869"/>
          </a:solidFill>
          <a:ln w="95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150" y="1660247"/>
            <a:ext cx="11350666" cy="815607"/>
          </a:xfrm>
        </p:spPr>
        <p:txBody>
          <a:bodyPr lIns="0" tIns="0" rIns="0" bIns="0" anchor="b">
            <a:no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150" y="2515297"/>
            <a:ext cx="5555900" cy="3497196"/>
          </a:xfrm>
        </p:spPr>
        <p:txBody>
          <a:bodyPr lIns="0" tIns="0" rIns="0" bIns="0" numCol="1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bg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bg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bg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rzss.org.uk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A1D1FE-00B6-EFE6-A351-BD005A6C12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81319" y="3364605"/>
            <a:ext cx="1730906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0B7AA5-AE5E-358B-403B-87A79C373A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8513" y="2720975"/>
            <a:ext cx="1763712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5700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403B73E-A773-87A0-B48C-700E33900C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87919" y="3364605"/>
            <a:ext cx="1730906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6B2EE09-328C-7E77-AFC1-9A8C071BA6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55113" y="2720975"/>
            <a:ext cx="1763712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5700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CC2E958-9CDB-7ED0-1FF6-B2125E5754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81319" y="4577455"/>
            <a:ext cx="1730906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1881D5DB-465D-91CE-86F0-158E36451A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48513" y="3933825"/>
            <a:ext cx="1763712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5700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0DA2BF72-AA2C-C7E0-99C2-3EDEABC520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7919" y="4577455"/>
            <a:ext cx="1730906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790855C2-5FE7-91F6-39BC-9B60A15110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55113" y="3933825"/>
            <a:ext cx="1763712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5700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934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 Slide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E216938-E69A-C700-B762-5F82A6F01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44"/>
            <a:ext cx="12192000" cy="6841820"/>
          </a:xfrm>
          <a:prstGeom prst="rect">
            <a:avLst/>
          </a:prstGeom>
        </p:spPr>
      </p:pic>
      <p:sp>
        <p:nvSpPr>
          <p:cNvPr id="21" name="Graphic 10">
            <a:extLst>
              <a:ext uri="{FF2B5EF4-FFF2-40B4-BE49-F238E27FC236}">
                <a16:creationId xmlns:a16="http://schemas.microsoft.com/office/drawing/2014/main" id="{73E3F20D-7057-E3FE-A948-43D537085156}"/>
              </a:ext>
            </a:extLst>
          </p:cNvPr>
          <p:cNvSpPr>
            <a:spLocks noChangeAspect="1"/>
          </p:cNvSpPr>
          <p:nvPr/>
        </p:nvSpPr>
        <p:spPr>
          <a:xfrm rot="1167186" flipH="1">
            <a:off x="5703676" y="-272489"/>
            <a:ext cx="7557250" cy="6464011"/>
          </a:xfrm>
          <a:custGeom>
            <a:avLst/>
            <a:gdLst>
              <a:gd name="connsiteX0" fmla="*/ 1276628 w 3764195"/>
              <a:gd name="connsiteY0" fmla="*/ 0 h 3219663"/>
              <a:gd name="connsiteX1" fmla="*/ 2461864 w 3764195"/>
              <a:gd name="connsiteY1" fmla="*/ 1503208 h 3219663"/>
              <a:gd name="connsiteX2" fmla="*/ 3764196 w 3764195"/>
              <a:gd name="connsiteY2" fmla="*/ 2232440 h 3219663"/>
              <a:gd name="connsiteX3" fmla="*/ 2127713 w 3764195"/>
              <a:gd name="connsiteY3" fmla="*/ 3219664 h 3219663"/>
              <a:gd name="connsiteX4" fmla="*/ 0 w 3764195"/>
              <a:gd name="connsiteY4" fmla="*/ 1524152 h 3219663"/>
              <a:gd name="connsiteX5" fmla="*/ 1276628 w 3764195"/>
              <a:gd name="connsiteY5" fmla="*/ 0 h 32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4195" h="3219663">
                <a:moveTo>
                  <a:pt x="1276628" y="0"/>
                </a:moveTo>
                <a:cubicBezTo>
                  <a:pt x="2086777" y="0"/>
                  <a:pt x="2093441" y="1122408"/>
                  <a:pt x="2461864" y="1503208"/>
                </a:cubicBezTo>
                <a:cubicBezTo>
                  <a:pt x="2789351" y="1842120"/>
                  <a:pt x="3764196" y="1686944"/>
                  <a:pt x="3764196" y="2232440"/>
                </a:cubicBezTo>
                <a:cubicBezTo>
                  <a:pt x="3764196" y="2777936"/>
                  <a:pt x="2863606" y="3219664"/>
                  <a:pt x="2127713" y="3219664"/>
                </a:cubicBezTo>
                <a:cubicBezTo>
                  <a:pt x="870125" y="3219664"/>
                  <a:pt x="0" y="2427600"/>
                  <a:pt x="0" y="1524152"/>
                </a:cubicBezTo>
                <a:cubicBezTo>
                  <a:pt x="0" y="488376"/>
                  <a:pt x="938669" y="0"/>
                  <a:pt x="1276628" y="0"/>
                </a:cubicBezTo>
                <a:close/>
              </a:path>
            </a:pathLst>
          </a:custGeom>
          <a:solidFill>
            <a:srgbClr val="961349"/>
          </a:solidFill>
          <a:ln w="95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150" y="1660247"/>
            <a:ext cx="11350666" cy="815607"/>
          </a:xfrm>
        </p:spPr>
        <p:txBody>
          <a:bodyPr lIns="0" tIns="0" rIns="0" bIns="0" anchor="b">
            <a:no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150" y="2515297"/>
            <a:ext cx="5555900" cy="3497196"/>
          </a:xfrm>
        </p:spPr>
        <p:txBody>
          <a:bodyPr lIns="0" tIns="0" rIns="0" bIns="0" numCol="1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bg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bg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bg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rzss.org.uk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A1D1FE-00B6-EFE6-A351-BD005A6C12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81319" y="3364605"/>
            <a:ext cx="1730906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0B7AA5-AE5E-358B-403B-87A79C373A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8513" y="2720975"/>
            <a:ext cx="1763712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5700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403B73E-A773-87A0-B48C-700E33900C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87919" y="3364605"/>
            <a:ext cx="1730906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6B2EE09-328C-7E77-AFC1-9A8C071BA6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55113" y="2720975"/>
            <a:ext cx="1763712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5700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CC2E958-9CDB-7ED0-1FF6-B2125E5754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81319" y="4577455"/>
            <a:ext cx="1730906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1881D5DB-465D-91CE-86F0-158E36451A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48513" y="3933825"/>
            <a:ext cx="1763712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5700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0DA2BF72-AA2C-C7E0-99C2-3EDEABC520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7919" y="4577455"/>
            <a:ext cx="1730906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790855C2-5FE7-91F6-39BC-9B60A15110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55113" y="3933825"/>
            <a:ext cx="1763712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5700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103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 Slide Leaf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E216938-E69A-C700-B762-5F82A6F01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44"/>
            <a:ext cx="12191999" cy="6841819"/>
          </a:xfrm>
          <a:prstGeom prst="rect">
            <a:avLst/>
          </a:prstGeom>
        </p:spPr>
      </p:pic>
      <p:sp>
        <p:nvSpPr>
          <p:cNvPr id="21" name="Graphic 10">
            <a:extLst>
              <a:ext uri="{FF2B5EF4-FFF2-40B4-BE49-F238E27FC236}">
                <a16:creationId xmlns:a16="http://schemas.microsoft.com/office/drawing/2014/main" id="{73E3F20D-7057-E3FE-A948-43D537085156}"/>
              </a:ext>
            </a:extLst>
          </p:cNvPr>
          <p:cNvSpPr>
            <a:spLocks noChangeAspect="1"/>
          </p:cNvSpPr>
          <p:nvPr/>
        </p:nvSpPr>
        <p:spPr>
          <a:xfrm rot="1167186" flipH="1">
            <a:off x="5703676" y="-272489"/>
            <a:ext cx="7557250" cy="6464011"/>
          </a:xfrm>
          <a:custGeom>
            <a:avLst/>
            <a:gdLst>
              <a:gd name="connsiteX0" fmla="*/ 1276628 w 3764195"/>
              <a:gd name="connsiteY0" fmla="*/ 0 h 3219663"/>
              <a:gd name="connsiteX1" fmla="*/ 2461864 w 3764195"/>
              <a:gd name="connsiteY1" fmla="*/ 1503208 h 3219663"/>
              <a:gd name="connsiteX2" fmla="*/ 3764196 w 3764195"/>
              <a:gd name="connsiteY2" fmla="*/ 2232440 h 3219663"/>
              <a:gd name="connsiteX3" fmla="*/ 2127713 w 3764195"/>
              <a:gd name="connsiteY3" fmla="*/ 3219664 h 3219663"/>
              <a:gd name="connsiteX4" fmla="*/ 0 w 3764195"/>
              <a:gd name="connsiteY4" fmla="*/ 1524152 h 3219663"/>
              <a:gd name="connsiteX5" fmla="*/ 1276628 w 3764195"/>
              <a:gd name="connsiteY5" fmla="*/ 0 h 32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4195" h="3219663">
                <a:moveTo>
                  <a:pt x="1276628" y="0"/>
                </a:moveTo>
                <a:cubicBezTo>
                  <a:pt x="2086777" y="0"/>
                  <a:pt x="2093441" y="1122408"/>
                  <a:pt x="2461864" y="1503208"/>
                </a:cubicBezTo>
                <a:cubicBezTo>
                  <a:pt x="2789351" y="1842120"/>
                  <a:pt x="3764196" y="1686944"/>
                  <a:pt x="3764196" y="2232440"/>
                </a:cubicBezTo>
                <a:cubicBezTo>
                  <a:pt x="3764196" y="2777936"/>
                  <a:pt x="2863606" y="3219664"/>
                  <a:pt x="2127713" y="3219664"/>
                </a:cubicBezTo>
                <a:cubicBezTo>
                  <a:pt x="870125" y="3219664"/>
                  <a:pt x="0" y="2427600"/>
                  <a:pt x="0" y="1524152"/>
                </a:cubicBezTo>
                <a:cubicBezTo>
                  <a:pt x="0" y="488376"/>
                  <a:pt x="938669" y="0"/>
                  <a:pt x="1276628" y="0"/>
                </a:cubicBezTo>
                <a:close/>
              </a:path>
            </a:pathLst>
          </a:custGeom>
          <a:solidFill>
            <a:srgbClr val="6F9C2D"/>
          </a:solidFill>
          <a:ln w="95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150" y="1660247"/>
            <a:ext cx="11350666" cy="815607"/>
          </a:xfrm>
        </p:spPr>
        <p:txBody>
          <a:bodyPr lIns="0" tIns="0" rIns="0" bIns="0" anchor="b">
            <a:no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150" y="2515297"/>
            <a:ext cx="5555900" cy="3497196"/>
          </a:xfrm>
        </p:spPr>
        <p:txBody>
          <a:bodyPr lIns="0" tIns="0" rIns="0" bIns="0" numCol="1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bg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bg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bg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rzss.org.uk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A1D1FE-00B6-EFE6-A351-BD005A6C12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81319" y="3364605"/>
            <a:ext cx="1730906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0B7AA5-AE5E-358B-403B-87A79C373A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8513" y="2720975"/>
            <a:ext cx="1763712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5700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403B73E-A773-87A0-B48C-700E33900C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87919" y="3364605"/>
            <a:ext cx="1730906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6B2EE09-328C-7E77-AFC1-9A8C071BA6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55113" y="2720975"/>
            <a:ext cx="1763712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5700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CC2E958-9CDB-7ED0-1FF6-B2125E5754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81319" y="4577455"/>
            <a:ext cx="1730906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1881D5DB-465D-91CE-86F0-158E36451A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48513" y="3933825"/>
            <a:ext cx="1763712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5700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0DA2BF72-AA2C-C7E0-99C2-3EDEABC520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7919" y="4577455"/>
            <a:ext cx="1730906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790855C2-5FE7-91F6-39BC-9B60A15110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55113" y="3933825"/>
            <a:ext cx="1763712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5700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256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E216938-E69A-C700-B762-5F82A6F01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44"/>
            <a:ext cx="12192000" cy="6841820"/>
          </a:xfrm>
          <a:prstGeom prst="rect">
            <a:avLst/>
          </a:prstGeom>
        </p:spPr>
      </p:pic>
      <p:sp>
        <p:nvSpPr>
          <p:cNvPr id="21" name="Graphic 10">
            <a:extLst>
              <a:ext uri="{FF2B5EF4-FFF2-40B4-BE49-F238E27FC236}">
                <a16:creationId xmlns:a16="http://schemas.microsoft.com/office/drawing/2014/main" id="{73E3F20D-7057-E3FE-A948-43D537085156}"/>
              </a:ext>
            </a:extLst>
          </p:cNvPr>
          <p:cNvSpPr>
            <a:spLocks noChangeAspect="1"/>
          </p:cNvSpPr>
          <p:nvPr/>
        </p:nvSpPr>
        <p:spPr>
          <a:xfrm rot="1167186" flipH="1">
            <a:off x="5703676" y="-272489"/>
            <a:ext cx="7557250" cy="6464011"/>
          </a:xfrm>
          <a:custGeom>
            <a:avLst/>
            <a:gdLst>
              <a:gd name="connsiteX0" fmla="*/ 1276628 w 3764195"/>
              <a:gd name="connsiteY0" fmla="*/ 0 h 3219663"/>
              <a:gd name="connsiteX1" fmla="*/ 2461864 w 3764195"/>
              <a:gd name="connsiteY1" fmla="*/ 1503208 h 3219663"/>
              <a:gd name="connsiteX2" fmla="*/ 3764196 w 3764195"/>
              <a:gd name="connsiteY2" fmla="*/ 2232440 h 3219663"/>
              <a:gd name="connsiteX3" fmla="*/ 2127713 w 3764195"/>
              <a:gd name="connsiteY3" fmla="*/ 3219664 h 3219663"/>
              <a:gd name="connsiteX4" fmla="*/ 0 w 3764195"/>
              <a:gd name="connsiteY4" fmla="*/ 1524152 h 3219663"/>
              <a:gd name="connsiteX5" fmla="*/ 1276628 w 3764195"/>
              <a:gd name="connsiteY5" fmla="*/ 0 h 32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4195" h="3219663">
                <a:moveTo>
                  <a:pt x="1276628" y="0"/>
                </a:moveTo>
                <a:cubicBezTo>
                  <a:pt x="2086777" y="0"/>
                  <a:pt x="2093441" y="1122408"/>
                  <a:pt x="2461864" y="1503208"/>
                </a:cubicBezTo>
                <a:cubicBezTo>
                  <a:pt x="2789351" y="1842120"/>
                  <a:pt x="3764196" y="1686944"/>
                  <a:pt x="3764196" y="2232440"/>
                </a:cubicBezTo>
                <a:cubicBezTo>
                  <a:pt x="3764196" y="2777936"/>
                  <a:pt x="2863606" y="3219664"/>
                  <a:pt x="2127713" y="3219664"/>
                </a:cubicBezTo>
                <a:cubicBezTo>
                  <a:pt x="870125" y="3219664"/>
                  <a:pt x="0" y="2427600"/>
                  <a:pt x="0" y="1524152"/>
                </a:cubicBezTo>
                <a:cubicBezTo>
                  <a:pt x="0" y="488376"/>
                  <a:pt x="938669" y="0"/>
                  <a:pt x="1276628" y="0"/>
                </a:cubicBezTo>
                <a:close/>
              </a:path>
            </a:pathLst>
          </a:custGeom>
          <a:solidFill>
            <a:srgbClr val="A8401A"/>
          </a:solidFill>
          <a:ln w="95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150" y="1660247"/>
            <a:ext cx="11350666" cy="815607"/>
          </a:xfrm>
        </p:spPr>
        <p:txBody>
          <a:bodyPr lIns="0" tIns="0" rIns="0" bIns="0" anchor="b">
            <a:no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150" y="2515297"/>
            <a:ext cx="5555900" cy="3497196"/>
          </a:xfrm>
        </p:spPr>
        <p:txBody>
          <a:bodyPr lIns="0" tIns="0" rIns="0" bIns="0" numCol="1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bg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bg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bg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rzss.org.uk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A1D1FE-00B6-EFE6-A351-BD005A6C12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81319" y="3364605"/>
            <a:ext cx="1730906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0B7AA5-AE5E-358B-403B-87A79C373A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8513" y="2720975"/>
            <a:ext cx="1763712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5700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403B73E-A773-87A0-B48C-700E33900C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87919" y="3364605"/>
            <a:ext cx="1730906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6B2EE09-328C-7E77-AFC1-9A8C071BA6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55113" y="2720975"/>
            <a:ext cx="1763712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5700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CC2E958-9CDB-7ED0-1FF6-B2125E5754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81319" y="4577455"/>
            <a:ext cx="1730906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1881D5DB-465D-91CE-86F0-158E36451A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48513" y="3933825"/>
            <a:ext cx="1763712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5700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0DA2BF72-AA2C-C7E0-99C2-3EDEABC520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7919" y="4577455"/>
            <a:ext cx="1730906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790855C2-5FE7-91F6-39BC-9B60A15110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55113" y="3933825"/>
            <a:ext cx="1763712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5700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319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 Slide Yellow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E216938-E69A-C700-B762-5F82A6F01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44"/>
            <a:ext cx="12191999" cy="6841820"/>
          </a:xfrm>
          <a:prstGeom prst="rect">
            <a:avLst/>
          </a:prstGeom>
        </p:spPr>
      </p:pic>
      <p:sp>
        <p:nvSpPr>
          <p:cNvPr id="21" name="Graphic 10">
            <a:extLst>
              <a:ext uri="{FF2B5EF4-FFF2-40B4-BE49-F238E27FC236}">
                <a16:creationId xmlns:a16="http://schemas.microsoft.com/office/drawing/2014/main" id="{73E3F20D-7057-E3FE-A948-43D537085156}"/>
              </a:ext>
            </a:extLst>
          </p:cNvPr>
          <p:cNvSpPr>
            <a:spLocks noChangeAspect="1"/>
          </p:cNvSpPr>
          <p:nvPr/>
        </p:nvSpPr>
        <p:spPr>
          <a:xfrm rot="1167186" flipH="1">
            <a:off x="5703676" y="-272489"/>
            <a:ext cx="7557250" cy="6464011"/>
          </a:xfrm>
          <a:custGeom>
            <a:avLst/>
            <a:gdLst>
              <a:gd name="connsiteX0" fmla="*/ 1276628 w 3764195"/>
              <a:gd name="connsiteY0" fmla="*/ 0 h 3219663"/>
              <a:gd name="connsiteX1" fmla="*/ 2461864 w 3764195"/>
              <a:gd name="connsiteY1" fmla="*/ 1503208 h 3219663"/>
              <a:gd name="connsiteX2" fmla="*/ 3764196 w 3764195"/>
              <a:gd name="connsiteY2" fmla="*/ 2232440 h 3219663"/>
              <a:gd name="connsiteX3" fmla="*/ 2127713 w 3764195"/>
              <a:gd name="connsiteY3" fmla="*/ 3219664 h 3219663"/>
              <a:gd name="connsiteX4" fmla="*/ 0 w 3764195"/>
              <a:gd name="connsiteY4" fmla="*/ 1524152 h 3219663"/>
              <a:gd name="connsiteX5" fmla="*/ 1276628 w 3764195"/>
              <a:gd name="connsiteY5" fmla="*/ 0 h 32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4195" h="3219663">
                <a:moveTo>
                  <a:pt x="1276628" y="0"/>
                </a:moveTo>
                <a:cubicBezTo>
                  <a:pt x="2086777" y="0"/>
                  <a:pt x="2093441" y="1122408"/>
                  <a:pt x="2461864" y="1503208"/>
                </a:cubicBezTo>
                <a:cubicBezTo>
                  <a:pt x="2789351" y="1842120"/>
                  <a:pt x="3764196" y="1686944"/>
                  <a:pt x="3764196" y="2232440"/>
                </a:cubicBezTo>
                <a:cubicBezTo>
                  <a:pt x="3764196" y="2777936"/>
                  <a:pt x="2863606" y="3219664"/>
                  <a:pt x="2127713" y="3219664"/>
                </a:cubicBezTo>
                <a:cubicBezTo>
                  <a:pt x="870125" y="3219664"/>
                  <a:pt x="0" y="2427600"/>
                  <a:pt x="0" y="1524152"/>
                </a:cubicBezTo>
                <a:cubicBezTo>
                  <a:pt x="0" y="488376"/>
                  <a:pt x="938669" y="0"/>
                  <a:pt x="1276628" y="0"/>
                </a:cubicBezTo>
                <a:close/>
              </a:path>
            </a:pathLst>
          </a:custGeom>
          <a:solidFill>
            <a:srgbClr val="BE7D12"/>
          </a:solidFill>
          <a:ln w="95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150" y="1660247"/>
            <a:ext cx="11350666" cy="815607"/>
          </a:xfrm>
        </p:spPr>
        <p:txBody>
          <a:bodyPr lIns="0" tIns="0" rIns="0" bIns="0" anchor="b">
            <a:no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150" y="2515297"/>
            <a:ext cx="5555900" cy="3497196"/>
          </a:xfrm>
        </p:spPr>
        <p:txBody>
          <a:bodyPr lIns="0" tIns="0" rIns="0" bIns="0" numCol="1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bg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bg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bg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rzss.org.uk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A1D1FE-00B6-EFE6-A351-BD005A6C12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81319" y="3364605"/>
            <a:ext cx="1730906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0B7AA5-AE5E-358B-403B-87A79C373A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8513" y="2720975"/>
            <a:ext cx="1763712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5700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403B73E-A773-87A0-B48C-700E33900C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87919" y="3364605"/>
            <a:ext cx="1730906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6B2EE09-328C-7E77-AFC1-9A8C071BA6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55113" y="2720975"/>
            <a:ext cx="1763712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5700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CC2E958-9CDB-7ED0-1FF6-B2125E5754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81319" y="4577455"/>
            <a:ext cx="1730906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1881D5DB-465D-91CE-86F0-158E36451A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48513" y="3933825"/>
            <a:ext cx="1763712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5700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0DA2BF72-AA2C-C7E0-99C2-3EDEABC520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7919" y="4577455"/>
            <a:ext cx="1730906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790855C2-5FE7-91F6-39BC-9B60A15110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55113" y="3933825"/>
            <a:ext cx="1763712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5700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89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 Slide Cool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8E216938-E69A-C700-B762-5F82A6F01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49909"/>
          </a:xfrm>
          <a:prstGeom prst="rect">
            <a:avLst/>
          </a:prstGeom>
        </p:spPr>
      </p:pic>
      <p:sp>
        <p:nvSpPr>
          <p:cNvPr id="21" name="Graphic 10">
            <a:extLst>
              <a:ext uri="{FF2B5EF4-FFF2-40B4-BE49-F238E27FC236}">
                <a16:creationId xmlns:a16="http://schemas.microsoft.com/office/drawing/2014/main" id="{73E3F20D-7057-E3FE-A948-43D537085156}"/>
              </a:ext>
            </a:extLst>
          </p:cNvPr>
          <p:cNvSpPr>
            <a:spLocks noChangeAspect="1"/>
          </p:cNvSpPr>
          <p:nvPr/>
        </p:nvSpPr>
        <p:spPr>
          <a:xfrm rot="1167186" flipH="1">
            <a:off x="5703676" y="-272489"/>
            <a:ext cx="7557250" cy="6464011"/>
          </a:xfrm>
          <a:custGeom>
            <a:avLst/>
            <a:gdLst>
              <a:gd name="connsiteX0" fmla="*/ 1276628 w 3764195"/>
              <a:gd name="connsiteY0" fmla="*/ 0 h 3219663"/>
              <a:gd name="connsiteX1" fmla="*/ 2461864 w 3764195"/>
              <a:gd name="connsiteY1" fmla="*/ 1503208 h 3219663"/>
              <a:gd name="connsiteX2" fmla="*/ 3764196 w 3764195"/>
              <a:gd name="connsiteY2" fmla="*/ 2232440 h 3219663"/>
              <a:gd name="connsiteX3" fmla="*/ 2127713 w 3764195"/>
              <a:gd name="connsiteY3" fmla="*/ 3219664 h 3219663"/>
              <a:gd name="connsiteX4" fmla="*/ 0 w 3764195"/>
              <a:gd name="connsiteY4" fmla="*/ 1524152 h 3219663"/>
              <a:gd name="connsiteX5" fmla="*/ 1276628 w 3764195"/>
              <a:gd name="connsiteY5" fmla="*/ 0 h 32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4195" h="3219663">
                <a:moveTo>
                  <a:pt x="1276628" y="0"/>
                </a:moveTo>
                <a:cubicBezTo>
                  <a:pt x="2086777" y="0"/>
                  <a:pt x="2093441" y="1122408"/>
                  <a:pt x="2461864" y="1503208"/>
                </a:cubicBezTo>
                <a:cubicBezTo>
                  <a:pt x="2789351" y="1842120"/>
                  <a:pt x="3764196" y="1686944"/>
                  <a:pt x="3764196" y="2232440"/>
                </a:cubicBezTo>
                <a:cubicBezTo>
                  <a:pt x="3764196" y="2777936"/>
                  <a:pt x="2863606" y="3219664"/>
                  <a:pt x="2127713" y="3219664"/>
                </a:cubicBezTo>
                <a:cubicBezTo>
                  <a:pt x="870125" y="3219664"/>
                  <a:pt x="0" y="2427600"/>
                  <a:pt x="0" y="1524152"/>
                </a:cubicBezTo>
                <a:cubicBezTo>
                  <a:pt x="0" y="488376"/>
                  <a:pt x="938669" y="0"/>
                  <a:pt x="1276628" y="0"/>
                </a:cubicBezTo>
                <a:close/>
              </a:path>
            </a:pathLst>
          </a:custGeom>
          <a:solidFill>
            <a:srgbClr val="077F3A"/>
          </a:solidFill>
          <a:ln w="95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150" y="1660247"/>
            <a:ext cx="11350666" cy="815607"/>
          </a:xfrm>
        </p:spPr>
        <p:txBody>
          <a:bodyPr lIns="0" tIns="0" rIns="0" bIns="0" anchor="b">
            <a:no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150" y="2515297"/>
            <a:ext cx="5555900" cy="3497196"/>
          </a:xfrm>
        </p:spPr>
        <p:txBody>
          <a:bodyPr lIns="0" tIns="0" rIns="0" bIns="0" numCol="1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bg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bg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bg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rzss.org.uk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A1D1FE-00B6-EFE6-A351-BD005A6C12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81319" y="3364605"/>
            <a:ext cx="1730906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0B7AA5-AE5E-358B-403B-87A79C373A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8513" y="2720975"/>
            <a:ext cx="1763712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5700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403B73E-A773-87A0-B48C-700E33900C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87919" y="3364605"/>
            <a:ext cx="1730906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6B2EE09-328C-7E77-AFC1-9A8C071BA6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55113" y="2720975"/>
            <a:ext cx="1763712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5700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CC2E958-9CDB-7ED0-1FF6-B2125E5754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81319" y="4577455"/>
            <a:ext cx="1730906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1881D5DB-465D-91CE-86F0-158E36451A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48513" y="3933825"/>
            <a:ext cx="1763712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5700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0DA2BF72-AA2C-C7E0-99C2-3EDEABC520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7919" y="4577455"/>
            <a:ext cx="1730906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790855C2-5FE7-91F6-39BC-9B60A15110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55113" y="3933825"/>
            <a:ext cx="1763712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5700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4271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 Slide Cool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E216938-E69A-C700-B762-5F82A6F01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44"/>
            <a:ext cx="12192000" cy="6841820"/>
          </a:xfrm>
          <a:prstGeom prst="rect">
            <a:avLst/>
          </a:prstGeom>
        </p:spPr>
      </p:pic>
      <p:sp>
        <p:nvSpPr>
          <p:cNvPr id="21" name="Graphic 10">
            <a:extLst>
              <a:ext uri="{FF2B5EF4-FFF2-40B4-BE49-F238E27FC236}">
                <a16:creationId xmlns:a16="http://schemas.microsoft.com/office/drawing/2014/main" id="{73E3F20D-7057-E3FE-A948-43D537085156}"/>
              </a:ext>
            </a:extLst>
          </p:cNvPr>
          <p:cNvSpPr>
            <a:spLocks noChangeAspect="1"/>
          </p:cNvSpPr>
          <p:nvPr/>
        </p:nvSpPr>
        <p:spPr>
          <a:xfrm rot="1167186" flipH="1">
            <a:off x="5703676" y="-272489"/>
            <a:ext cx="7557250" cy="6464011"/>
          </a:xfrm>
          <a:custGeom>
            <a:avLst/>
            <a:gdLst>
              <a:gd name="connsiteX0" fmla="*/ 1276628 w 3764195"/>
              <a:gd name="connsiteY0" fmla="*/ 0 h 3219663"/>
              <a:gd name="connsiteX1" fmla="*/ 2461864 w 3764195"/>
              <a:gd name="connsiteY1" fmla="*/ 1503208 h 3219663"/>
              <a:gd name="connsiteX2" fmla="*/ 3764196 w 3764195"/>
              <a:gd name="connsiteY2" fmla="*/ 2232440 h 3219663"/>
              <a:gd name="connsiteX3" fmla="*/ 2127713 w 3764195"/>
              <a:gd name="connsiteY3" fmla="*/ 3219664 h 3219663"/>
              <a:gd name="connsiteX4" fmla="*/ 0 w 3764195"/>
              <a:gd name="connsiteY4" fmla="*/ 1524152 h 3219663"/>
              <a:gd name="connsiteX5" fmla="*/ 1276628 w 3764195"/>
              <a:gd name="connsiteY5" fmla="*/ 0 h 32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4195" h="3219663">
                <a:moveTo>
                  <a:pt x="1276628" y="0"/>
                </a:moveTo>
                <a:cubicBezTo>
                  <a:pt x="2086777" y="0"/>
                  <a:pt x="2093441" y="1122408"/>
                  <a:pt x="2461864" y="1503208"/>
                </a:cubicBezTo>
                <a:cubicBezTo>
                  <a:pt x="2789351" y="1842120"/>
                  <a:pt x="3764196" y="1686944"/>
                  <a:pt x="3764196" y="2232440"/>
                </a:cubicBezTo>
                <a:cubicBezTo>
                  <a:pt x="3764196" y="2777936"/>
                  <a:pt x="2863606" y="3219664"/>
                  <a:pt x="2127713" y="3219664"/>
                </a:cubicBezTo>
                <a:cubicBezTo>
                  <a:pt x="870125" y="3219664"/>
                  <a:pt x="0" y="2427600"/>
                  <a:pt x="0" y="1524152"/>
                </a:cubicBezTo>
                <a:cubicBezTo>
                  <a:pt x="0" y="488376"/>
                  <a:pt x="938669" y="0"/>
                  <a:pt x="1276628" y="0"/>
                </a:cubicBezTo>
                <a:close/>
              </a:path>
            </a:pathLst>
          </a:custGeom>
          <a:solidFill>
            <a:srgbClr val="028493"/>
          </a:solidFill>
          <a:ln w="95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150" y="1660247"/>
            <a:ext cx="11350666" cy="815607"/>
          </a:xfrm>
        </p:spPr>
        <p:txBody>
          <a:bodyPr lIns="0" tIns="0" rIns="0" bIns="0" anchor="b">
            <a:no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150" y="2515297"/>
            <a:ext cx="5555900" cy="3497196"/>
          </a:xfrm>
        </p:spPr>
        <p:txBody>
          <a:bodyPr lIns="0" tIns="0" rIns="0" bIns="0" numCol="1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bg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bg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bg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rzss.org.uk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A1D1FE-00B6-EFE6-A351-BD005A6C12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81319" y="3364605"/>
            <a:ext cx="1730906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0B7AA5-AE5E-358B-403B-87A79C373A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8513" y="2720975"/>
            <a:ext cx="1763712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5700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403B73E-A773-87A0-B48C-700E33900C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87919" y="3364605"/>
            <a:ext cx="1730906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6B2EE09-328C-7E77-AFC1-9A8C071BA6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55113" y="2720975"/>
            <a:ext cx="1763712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5700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CC2E958-9CDB-7ED0-1FF6-B2125E5754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81319" y="4577455"/>
            <a:ext cx="1730906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1881D5DB-465D-91CE-86F0-158E36451A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48513" y="3933825"/>
            <a:ext cx="1763712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5700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0DA2BF72-AA2C-C7E0-99C2-3EDEABC520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7919" y="4577455"/>
            <a:ext cx="1730906" cy="5291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GB"/>
              <a:t>statistic text to go here</a:t>
            </a:r>
            <a:endParaRPr lang="en-US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790855C2-5FE7-91F6-39BC-9B60A15110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55113" y="3933825"/>
            <a:ext cx="1763712" cy="6191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5700">
                <a:solidFill>
                  <a:schemeClr val="bg1"/>
                </a:solidFill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XXX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797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Purpl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EC794B6-846D-EFDE-390B-FED98F7B5A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531649 w 12192000"/>
              <a:gd name="connsiteY0" fmla="*/ 0 h 6850062"/>
              <a:gd name="connsiteX1" fmla="*/ 4788061 w 12192000"/>
              <a:gd name="connsiteY1" fmla="*/ 0 h 6850062"/>
              <a:gd name="connsiteX2" fmla="*/ 4903082 w 12192000"/>
              <a:gd name="connsiteY2" fmla="*/ 107181 h 6850062"/>
              <a:gd name="connsiteX3" fmla="*/ 5242080 w 12192000"/>
              <a:gd name="connsiteY3" fmla="*/ 506910 h 6850062"/>
              <a:gd name="connsiteX4" fmla="*/ 5681651 w 12192000"/>
              <a:gd name="connsiteY4" fmla="*/ 162449 h 6850062"/>
              <a:gd name="connsiteX5" fmla="*/ 5787045 w 12192000"/>
              <a:gd name="connsiteY5" fmla="*/ 93043 h 6850062"/>
              <a:gd name="connsiteX6" fmla="*/ 5735086 w 12192000"/>
              <a:gd name="connsiteY6" fmla="*/ 0 h 6850062"/>
              <a:gd name="connsiteX7" fmla="*/ 12192000 w 12192000"/>
              <a:gd name="connsiteY7" fmla="*/ 0 h 6850062"/>
              <a:gd name="connsiteX8" fmla="*/ 12192000 w 12192000"/>
              <a:gd name="connsiteY8" fmla="*/ 6850062 h 6850062"/>
              <a:gd name="connsiteX9" fmla="*/ 0 w 12192000"/>
              <a:gd name="connsiteY9" fmla="*/ 6850062 h 6850062"/>
              <a:gd name="connsiteX10" fmla="*/ 0 w 12192000"/>
              <a:gd name="connsiteY10" fmla="*/ 5411212 h 6850062"/>
              <a:gd name="connsiteX11" fmla="*/ 66006 w 12192000"/>
              <a:gd name="connsiteY11" fmla="*/ 5386833 h 6850062"/>
              <a:gd name="connsiteX12" fmla="*/ 1280788 w 12192000"/>
              <a:gd name="connsiteY12" fmla="*/ 4468213 h 6850062"/>
              <a:gd name="connsiteX13" fmla="*/ 586727 w 12192000"/>
              <a:gd name="connsiteY13" fmla="*/ 3627625 h 6850062"/>
              <a:gd name="connsiteX14" fmla="*/ 1489007 w 12192000"/>
              <a:gd name="connsiteY14" fmla="*/ 4203441 h 6850062"/>
              <a:gd name="connsiteX15" fmla="*/ 1563554 w 12192000"/>
              <a:gd name="connsiteY15" fmla="*/ 4100616 h 6850062"/>
              <a:gd name="connsiteX16" fmla="*/ 1710079 w 12192000"/>
              <a:gd name="connsiteY16" fmla="*/ 3912962 h 6850062"/>
              <a:gd name="connsiteX17" fmla="*/ 674128 w 12192000"/>
              <a:gd name="connsiteY17" fmla="*/ 2172662 h 6850062"/>
              <a:gd name="connsiteX18" fmla="*/ 2098240 w 12192000"/>
              <a:gd name="connsiteY18" fmla="*/ 3555648 h 6850062"/>
              <a:gd name="connsiteX19" fmla="*/ 3303849 w 12192000"/>
              <a:gd name="connsiteY19" fmla="*/ 2869296 h 6850062"/>
              <a:gd name="connsiteX20" fmla="*/ 2175356 w 12192000"/>
              <a:gd name="connsiteY20" fmla="*/ 1082726 h 6850062"/>
              <a:gd name="connsiteX21" fmla="*/ 3758843 w 12192000"/>
              <a:gd name="connsiteY21" fmla="*/ 2599383 h 6850062"/>
              <a:gd name="connsiteX22" fmla="*/ 3987627 w 12192000"/>
              <a:gd name="connsiteY22" fmla="*/ 2404017 h 6850062"/>
              <a:gd name="connsiteX23" fmla="*/ 4943890 w 12192000"/>
              <a:gd name="connsiteY23" fmla="*/ 820524 h 6850062"/>
              <a:gd name="connsiteX24" fmla="*/ 4533598 w 12192000"/>
              <a:gd name="connsiteY24" fmla="*/ 3553 h 6850062"/>
              <a:gd name="connsiteX0" fmla="*/ 4531649 w 12192000"/>
              <a:gd name="connsiteY0" fmla="*/ 0 h 6850062"/>
              <a:gd name="connsiteX1" fmla="*/ 4788061 w 12192000"/>
              <a:gd name="connsiteY1" fmla="*/ 0 h 6850062"/>
              <a:gd name="connsiteX2" fmla="*/ 4903082 w 12192000"/>
              <a:gd name="connsiteY2" fmla="*/ 107181 h 6850062"/>
              <a:gd name="connsiteX3" fmla="*/ 5242080 w 12192000"/>
              <a:gd name="connsiteY3" fmla="*/ 506910 h 6850062"/>
              <a:gd name="connsiteX4" fmla="*/ 5681651 w 12192000"/>
              <a:gd name="connsiteY4" fmla="*/ 162449 h 6850062"/>
              <a:gd name="connsiteX5" fmla="*/ 5787045 w 12192000"/>
              <a:gd name="connsiteY5" fmla="*/ 93043 h 6850062"/>
              <a:gd name="connsiteX6" fmla="*/ 5965380 w 12192000"/>
              <a:gd name="connsiteY6" fmla="*/ 0 h 6850062"/>
              <a:gd name="connsiteX7" fmla="*/ 12192000 w 12192000"/>
              <a:gd name="connsiteY7" fmla="*/ 0 h 6850062"/>
              <a:gd name="connsiteX8" fmla="*/ 12192000 w 12192000"/>
              <a:gd name="connsiteY8" fmla="*/ 6850062 h 6850062"/>
              <a:gd name="connsiteX9" fmla="*/ 0 w 12192000"/>
              <a:gd name="connsiteY9" fmla="*/ 6850062 h 6850062"/>
              <a:gd name="connsiteX10" fmla="*/ 0 w 12192000"/>
              <a:gd name="connsiteY10" fmla="*/ 5411212 h 6850062"/>
              <a:gd name="connsiteX11" fmla="*/ 66006 w 12192000"/>
              <a:gd name="connsiteY11" fmla="*/ 5386833 h 6850062"/>
              <a:gd name="connsiteX12" fmla="*/ 1280788 w 12192000"/>
              <a:gd name="connsiteY12" fmla="*/ 4468213 h 6850062"/>
              <a:gd name="connsiteX13" fmla="*/ 586727 w 12192000"/>
              <a:gd name="connsiteY13" fmla="*/ 3627625 h 6850062"/>
              <a:gd name="connsiteX14" fmla="*/ 1489007 w 12192000"/>
              <a:gd name="connsiteY14" fmla="*/ 4203441 h 6850062"/>
              <a:gd name="connsiteX15" fmla="*/ 1563554 w 12192000"/>
              <a:gd name="connsiteY15" fmla="*/ 4100616 h 6850062"/>
              <a:gd name="connsiteX16" fmla="*/ 1710079 w 12192000"/>
              <a:gd name="connsiteY16" fmla="*/ 3912962 h 6850062"/>
              <a:gd name="connsiteX17" fmla="*/ 674128 w 12192000"/>
              <a:gd name="connsiteY17" fmla="*/ 2172662 h 6850062"/>
              <a:gd name="connsiteX18" fmla="*/ 2098240 w 12192000"/>
              <a:gd name="connsiteY18" fmla="*/ 3555648 h 6850062"/>
              <a:gd name="connsiteX19" fmla="*/ 3303849 w 12192000"/>
              <a:gd name="connsiteY19" fmla="*/ 2869296 h 6850062"/>
              <a:gd name="connsiteX20" fmla="*/ 2175356 w 12192000"/>
              <a:gd name="connsiteY20" fmla="*/ 1082726 h 6850062"/>
              <a:gd name="connsiteX21" fmla="*/ 3758843 w 12192000"/>
              <a:gd name="connsiteY21" fmla="*/ 2599383 h 6850062"/>
              <a:gd name="connsiteX22" fmla="*/ 3987627 w 12192000"/>
              <a:gd name="connsiteY22" fmla="*/ 2404017 h 6850062"/>
              <a:gd name="connsiteX23" fmla="*/ 4943890 w 12192000"/>
              <a:gd name="connsiteY23" fmla="*/ 820524 h 6850062"/>
              <a:gd name="connsiteX24" fmla="*/ 4533598 w 12192000"/>
              <a:gd name="connsiteY24" fmla="*/ 3553 h 6850062"/>
              <a:gd name="connsiteX25" fmla="*/ 4531649 w 12192000"/>
              <a:gd name="connsiteY25" fmla="*/ 0 h 685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92000" h="6850062">
                <a:moveTo>
                  <a:pt x="4531649" y="0"/>
                </a:moveTo>
                <a:lnTo>
                  <a:pt x="4788061" y="0"/>
                </a:lnTo>
                <a:lnTo>
                  <a:pt x="4903082" y="107181"/>
                </a:lnTo>
                <a:cubicBezTo>
                  <a:pt x="5049285" y="250492"/>
                  <a:pt x="5159821" y="387377"/>
                  <a:pt x="5242080" y="506910"/>
                </a:cubicBezTo>
                <a:cubicBezTo>
                  <a:pt x="5368037" y="393804"/>
                  <a:pt x="5511991" y="278126"/>
                  <a:pt x="5681651" y="162449"/>
                </a:cubicBezTo>
                <a:cubicBezTo>
                  <a:pt x="5715068" y="139314"/>
                  <a:pt x="5751057" y="116178"/>
                  <a:pt x="5787045" y="93043"/>
                </a:cubicBezTo>
                <a:lnTo>
                  <a:pt x="5965380" y="0"/>
                </a:lnTo>
                <a:lnTo>
                  <a:pt x="12192000" y="0"/>
                </a:lnTo>
                <a:lnTo>
                  <a:pt x="12192000" y="6850062"/>
                </a:lnTo>
                <a:lnTo>
                  <a:pt x="0" y="6850062"/>
                </a:lnTo>
                <a:lnTo>
                  <a:pt x="0" y="5411212"/>
                </a:lnTo>
                <a:lnTo>
                  <a:pt x="66006" y="5386833"/>
                </a:lnTo>
                <a:cubicBezTo>
                  <a:pt x="480609" y="5218067"/>
                  <a:pt x="882668" y="4940562"/>
                  <a:pt x="1280788" y="4468213"/>
                </a:cubicBezTo>
                <a:cubicBezTo>
                  <a:pt x="1108560" y="4200870"/>
                  <a:pt x="836076" y="3815279"/>
                  <a:pt x="586727" y="3627625"/>
                </a:cubicBezTo>
                <a:cubicBezTo>
                  <a:pt x="1021159" y="3810138"/>
                  <a:pt x="1306494" y="4018357"/>
                  <a:pt x="1489007" y="4203441"/>
                </a:cubicBezTo>
                <a:cubicBezTo>
                  <a:pt x="1514713" y="4170023"/>
                  <a:pt x="1537848" y="4136605"/>
                  <a:pt x="1563554" y="4100616"/>
                </a:cubicBezTo>
                <a:cubicBezTo>
                  <a:pt x="1609825" y="4033781"/>
                  <a:pt x="1658667" y="3972086"/>
                  <a:pt x="1710079" y="3912962"/>
                </a:cubicBezTo>
                <a:cubicBezTo>
                  <a:pt x="1555843" y="3571072"/>
                  <a:pt x="1234517" y="2943844"/>
                  <a:pt x="674128" y="2172662"/>
                </a:cubicBezTo>
                <a:cubicBezTo>
                  <a:pt x="1522425" y="2820455"/>
                  <a:pt x="1918298" y="3290876"/>
                  <a:pt x="2098240" y="3555648"/>
                </a:cubicBezTo>
                <a:cubicBezTo>
                  <a:pt x="2481258" y="3265170"/>
                  <a:pt x="2920831" y="3069804"/>
                  <a:pt x="3303849" y="2869296"/>
                </a:cubicBezTo>
                <a:cubicBezTo>
                  <a:pt x="3123907" y="2496559"/>
                  <a:pt x="2725463" y="1735660"/>
                  <a:pt x="2175356" y="1082726"/>
                </a:cubicBezTo>
                <a:cubicBezTo>
                  <a:pt x="3021082" y="1668824"/>
                  <a:pt x="3524921" y="2275487"/>
                  <a:pt x="3758843" y="2599383"/>
                </a:cubicBezTo>
                <a:cubicBezTo>
                  <a:pt x="3843673" y="2537688"/>
                  <a:pt x="3920791" y="2473423"/>
                  <a:pt x="3987627" y="2404017"/>
                </a:cubicBezTo>
                <a:cubicBezTo>
                  <a:pt x="4378356" y="1987579"/>
                  <a:pt x="4447763" y="1422046"/>
                  <a:pt x="4943890" y="820524"/>
                </a:cubicBezTo>
                <a:cubicBezTo>
                  <a:pt x="4849420" y="621945"/>
                  <a:pt x="4707233" y="329378"/>
                  <a:pt x="4533598" y="3553"/>
                </a:cubicBezTo>
                <a:lnTo>
                  <a:pt x="4531649" y="0"/>
                </a:lnTo>
                <a:close/>
              </a:path>
            </a:pathLst>
          </a:custGeom>
          <a:solidFill>
            <a:schemeClr val="accent6">
              <a:lumMod val="85000"/>
            </a:schemeClr>
          </a:solidFill>
          <a:effectLst>
            <a:innerShdw blurRad="165100" dist="25400" dir="13140000">
              <a:prstClr val="black">
                <a:alpha val="23000"/>
              </a:prstClr>
            </a:inn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Graphic 26">
            <a:extLst>
              <a:ext uri="{FF2B5EF4-FFF2-40B4-BE49-F238E27FC236}">
                <a16:creationId xmlns:a16="http://schemas.microsoft.com/office/drawing/2014/main" id="{42080AE2-E828-D6CA-93A8-6ED4D2902C1C}"/>
              </a:ext>
            </a:extLst>
          </p:cNvPr>
          <p:cNvSpPr/>
          <p:nvPr userDrawn="1"/>
        </p:nvSpPr>
        <p:spPr>
          <a:xfrm>
            <a:off x="429008" y="441433"/>
            <a:ext cx="1430391" cy="1443841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8284" y="3655121"/>
            <a:ext cx="11350666" cy="2423526"/>
          </a:xfrm>
        </p:spPr>
        <p:txBody>
          <a:bodyPr lIns="0" tIns="0" rIns="0" bIns="0" anchor="b">
            <a:noAutofit/>
          </a:bodyPr>
          <a:lstStyle>
            <a:lvl1pPr algn="l">
              <a:defRPr sz="7800" spc="1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</a:t>
            </a:r>
            <a:br>
              <a:rPr lang="en-GB"/>
            </a:br>
            <a:r>
              <a:rPr lang="en-GB"/>
              <a:t>page title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rzss.org.uk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F86D258A-A0D6-372F-D8C3-C5874B7975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4429" y="726170"/>
            <a:ext cx="1582917" cy="1151466"/>
          </a:xfrm>
        </p:spPr>
        <p:txBody>
          <a:bodyPr>
            <a:normAutofit/>
          </a:bodyPr>
          <a:lstStyle>
            <a:lvl1pPr marL="0" indent="0" algn="ctr">
              <a:buNone/>
              <a:defRPr sz="7800"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459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EC794B6-846D-EFDE-390B-FED98F7B5A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531649 w 12192000"/>
              <a:gd name="connsiteY0" fmla="*/ 0 h 6850062"/>
              <a:gd name="connsiteX1" fmla="*/ 4788061 w 12192000"/>
              <a:gd name="connsiteY1" fmla="*/ 0 h 6850062"/>
              <a:gd name="connsiteX2" fmla="*/ 4903082 w 12192000"/>
              <a:gd name="connsiteY2" fmla="*/ 107181 h 6850062"/>
              <a:gd name="connsiteX3" fmla="*/ 5242080 w 12192000"/>
              <a:gd name="connsiteY3" fmla="*/ 506910 h 6850062"/>
              <a:gd name="connsiteX4" fmla="*/ 5681651 w 12192000"/>
              <a:gd name="connsiteY4" fmla="*/ 162449 h 6850062"/>
              <a:gd name="connsiteX5" fmla="*/ 5787045 w 12192000"/>
              <a:gd name="connsiteY5" fmla="*/ 93043 h 6850062"/>
              <a:gd name="connsiteX6" fmla="*/ 5735086 w 12192000"/>
              <a:gd name="connsiteY6" fmla="*/ 0 h 6850062"/>
              <a:gd name="connsiteX7" fmla="*/ 12192000 w 12192000"/>
              <a:gd name="connsiteY7" fmla="*/ 0 h 6850062"/>
              <a:gd name="connsiteX8" fmla="*/ 12192000 w 12192000"/>
              <a:gd name="connsiteY8" fmla="*/ 6850062 h 6850062"/>
              <a:gd name="connsiteX9" fmla="*/ 0 w 12192000"/>
              <a:gd name="connsiteY9" fmla="*/ 6850062 h 6850062"/>
              <a:gd name="connsiteX10" fmla="*/ 0 w 12192000"/>
              <a:gd name="connsiteY10" fmla="*/ 5411212 h 6850062"/>
              <a:gd name="connsiteX11" fmla="*/ 66006 w 12192000"/>
              <a:gd name="connsiteY11" fmla="*/ 5386833 h 6850062"/>
              <a:gd name="connsiteX12" fmla="*/ 1280788 w 12192000"/>
              <a:gd name="connsiteY12" fmla="*/ 4468213 h 6850062"/>
              <a:gd name="connsiteX13" fmla="*/ 586727 w 12192000"/>
              <a:gd name="connsiteY13" fmla="*/ 3627625 h 6850062"/>
              <a:gd name="connsiteX14" fmla="*/ 1489007 w 12192000"/>
              <a:gd name="connsiteY14" fmla="*/ 4203441 h 6850062"/>
              <a:gd name="connsiteX15" fmla="*/ 1563554 w 12192000"/>
              <a:gd name="connsiteY15" fmla="*/ 4100616 h 6850062"/>
              <a:gd name="connsiteX16" fmla="*/ 1710079 w 12192000"/>
              <a:gd name="connsiteY16" fmla="*/ 3912962 h 6850062"/>
              <a:gd name="connsiteX17" fmla="*/ 674128 w 12192000"/>
              <a:gd name="connsiteY17" fmla="*/ 2172662 h 6850062"/>
              <a:gd name="connsiteX18" fmla="*/ 2098240 w 12192000"/>
              <a:gd name="connsiteY18" fmla="*/ 3555648 h 6850062"/>
              <a:gd name="connsiteX19" fmla="*/ 3303849 w 12192000"/>
              <a:gd name="connsiteY19" fmla="*/ 2869296 h 6850062"/>
              <a:gd name="connsiteX20" fmla="*/ 2175356 w 12192000"/>
              <a:gd name="connsiteY20" fmla="*/ 1082726 h 6850062"/>
              <a:gd name="connsiteX21" fmla="*/ 3758843 w 12192000"/>
              <a:gd name="connsiteY21" fmla="*/ 2599383 h 6850062"/>
              <a:gd name="connsiteX22" fmla="*/ 3987627 w 12192000"/>
              <a:gd name="connsiteY22" fmla="*/ 2404017 h 6850062"/>
              <a:gd name="connsiteX23" fmla="*/ 4943890 w 12192000"/>
              <a:gd name="connsiteY23" fmla="*/ 820524 h 6850062"/>
              <a:gd name="connsiteX24" fmla="*/ 4533598 w 12192000"/>
              <a:gd name="connsiteY24" fmla="*/ 3553 h 6850062"/>
              <a:gd name="connsiteX0" fmla="*/ 4531649 w 12192000"/>
              <a:gd name="connsiteY0" fmla="*/ 0 h 6850062"/>
              <a:gd name="connsiteX1" fmla="*/ 4788061 w 12192000"/>
              <a:gd name="connsiteY1" fmla="*/ 0 h 6850062"/>
              <a:gd name="connsiteX2" fmla="*/ 4903082 w 12192000"/>
              <a:gd name="connsiteY2" fmla="*/ 107181 h 6850062"/>
              <a:gd name="connsiteX3" fmla="*/ 5242080 w 12192000"/>
              <a:gd name="connsiteY3" fmla="*/ 506910 h 6850062"/>
              <a:gd name="connsiteX4" fmla="*/ 5681651 w 12192000"/>
              <a:gd name="connsiteY4" fmla="*/ 162449 h 6850062"/>
              <a:gd name="connsiteX5" fmla="*/ 5787045 w 12192000"/>
              <a:gd name="connsiteY5" fmla="*/ 93043 h 6850062"/>
              <a:gd name="connsiteX6" fmla="*/ 5965380 w 12192000"/>
              <a:gd name="connsiteY6" fmla="*/ 0 h 6850062"/>
              <a:gd name="connsiteX7" fmla="*/ 12192000 w 12192000"/>
              <a:gd name="connsiteY7" fmla="*/ 0 h 6850062"/>
              <a:gd name="connsiteX8" fmla="*/ 12192000 w 12192000"/>
              <a:gd name="connsiteY8" fmla="*/ 6850062 h 6850062"/>
              <a:gd name="connsiteX9" fmla="*/ 0 w 12192000"/>
              <a:gd name="connsiteY9" fmla="*/ 6850062 h 6850062"/>
              <a:gd name="connsiteX10" fmla="*/ 0 w 12192000"/>
              <a:gd name="connsiteY10" fmla="*/ 5411212 h 6850062"/>
              <a:gd name="connsiteX11" fmla="*/ 66006 w 12192000"/>
              <a:gd name="connsiteY11" fmla="*/ 5386833 h 6850062"/>
              <a:gd name="connsiteX12" fmla="*/ 1280788 w 12192000"/>
              <a:gd name="connsiteY12" fmla="*/ 4468213 h 6850062"/>
              <a:gd name="connsiteX13" fmla="*/ 586727 w 12192000"/>
              <a:gd name="connsiteY13" fmla="*/ 3627625 h 6850062"/>
              <a:gd name="connsiteX14" fmla="*/ 1489007 w 12192000"/>
              <a:gd name="connsiteY14" fmla="*/ 4203441 h 6850062"/>
              <a:gd name="connsiteX15" fmla="*/ 1563554 w 12192000"/>
              <a:gd name="connsiteY15" fmla="*/ 4100616 h 6850062"/>
              <a:gd name="connsiteX16" fmla="*/ 1710079 w 12192000"/>
              <a:gd name="connsiteY16" fmla="*/ 3912962 h 6850062"/>
              <a:gd name="connsiteX17" fmla="*/ 674128 w 12192000"/>
              <a:gd name="connsiteY17" fmla="*/ 2172662 h 6850062"/>
              <a:gd name="connsiteX18" fmla="*/ 2098240 w 12192000"/>
              <a:gd name="connsiteY18" fmla="*/ 3555648 h 6850062"/>
              <a:gd name="connsiteX19" fmla="*/ 3303849 w 12192000"/>
              <a:gd name="connsiteY19" fmla="*/ 2869296 h 6850062"/>
              <a:gd name="connsiteX20" fmla="*/ 2175356 w 12192000"/>
              <a:gd name="connsiteY20" fmla="*/ 1082726 h 6850062"/>
              <a:gd name="connsiteX21" fmla="*/ 3758843 w 12192000"/>
              <a:gd name="connsiteY21" fmla="*/ 2599383 h 6850062"/>
              <a:gd name="connsiteX22" fmla="*/ 3987627 w 12192000"/>
              <a:gd name="connsiteY22" fmla="*/ 2404017 h 6850062"/>
              <a:gd name="connsiteX23" fmla="*/ 4943890 w 12192000"/>
              <a:gd name="connsiteY23" fmla="*/ 820524 h 6850062"/>
              <a:gd name="connsiteX24" fmla="*/ 4533598 w 12192000"/>
              <a:gd name="connsiteY24" fmla="*/ 3553 h 6850062"/>
              <a:gd name="connsiteX25" fmla="*/ 4531649 w 12192000"/>
              <a:gd name="connsiteY25" fmla="*/ 0 h 685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92000" h="6850062">
                <a:moveTo>
                  <a:pt x="4531649" y="0"/>
                </a:moveTo>
                <a:lnTo>
                  <a:pt x="4788061" y="0"/>
                </a:lnTo>
                <a:lnTo>
                  <a:pt x="4903082" y="107181"/>
                </a:lnTo>
                <a:cubicBezTo>
                  <a:pt x="5049285" y="250492"/>
                  <a:pt x="5159821" y="387377"/>
                  <a:pt x="5242080" y="506910"/>
                </a:cubicBezTo>
                <a:cubicBezTo>
                  <a:pt x="5368037" y="393804"/>
                  <a:pt x="5511991" y="278126"/>
                  <a:pt x="5681651" y="162449"/>
                </a:cubicBezTo>
                <a:cubicBezTo>
                  <a:pt x="5715068" y="139314"/>
                  <a:pt x="5751057" y="116178"/>
                  <a:pt x="5787045" y="93043"/>
                </a:cubicBezTo>
                <a:lnTo>
                  <a:pt x="5965380" y="0"/>
                </a:lnTo>
                <a:lnTo>
                  <a:pt x="12192000" y="0"/>
                </a:lnTo>
                <a:lnTo>
                  <a:pt x="12192000" y="6850062"/>
                </a:lnTo>
                <a:lnTo>
                  <a:pt x="0" y="6850062"/>
                </a:lnTo>
                <a:lnTo>
                  <a:pt x="0" y="5411212"/>
                </a:lnTo>
                <a:lnTo>
                  <a:pt x="66006" y="5386833"/>
                </a:lnTo>
                <a:cubicBezTo>
                  <a:pt x="480609" y="5218067"/>
                  <a:pt x="882668" y="4940562"/>
                  <a:pt x="1280788" y="4468213"/>
                </a:cubicBezTo>
                <a:cubicBezTo>
                  <a:pt x="1108560" y="4200870"/>
                  <a:pt x="836076" y="3815279"/>
                  <a:pt x="586727" y="3627625"/>
                </a:cubicBezTo>
                <a:cubicBezTo>
                  <a:pt x="1021159" y="3810138"/>
                  <a:pt x="1306494" y="4018357"/>
                  <a:pt x="1489007" y="4203441"/>
                </a:cubicBezTo>
                <a:cubicBezTo>
                  <a:pt x="1514713" y="4170023"/>
                  <a:pt x="1537848" y="4136605"/>
                  <a:pt x="1563554" y="4100616"/>
                </a:cubicBezTo>
                <a:cubicBezTo>
                  <a:pt x="1609825" y="4033781"/>
                  <a:pt x="1658667" y="3972086"/>
                  <a:pt x="1710079" y="3912962"/>
                </a:cubicBezTo>
                <a:cubicBezTo>
                  <a:pt x="1555843" y="3571072"/>
                  <a:pt x="1234517" y="2943844"/>
                  <a:pt x="674128" y="2172662"/>
                </a:cubicBezTo>
                <a:cubicBezTo>
                  <a:pt x="1522425" y="2820455"/>
                  <a:pt x="1918298" y="3290876"/>
                  <a:pt x="2098240" y="3555648"/>
                </a:cubicBezTo>
                <a:cubicBezTo>
                  <a:pt x="2481258" y="3265170"/>
                  <a:pt x="2920831" y="3069804"/>
                  <a:pt x="3303849" y="2869296"/>
                </a:cubicBezTo>
                <a:cubicBezTo>
                  <a:pt x="3123907" y="2496559"/>
                  <a:pt x="2725463" y="1735660"/>
                  <a:pt x="2175356" y="1082726"/>
                </a:cubicBezTo>
                <a:cubicBezTo>
                  <a:pt x="3021082" y="1668824"/>
                  <a:pt x="3524921" y="2275487"/>
                  <a:pt x="3758843" y="2599383"/>
                </a:cubicBezTo>
                <a:cubicBezTo>
                  <a:pt x="3843673" y="2537688"/>
                  <a:pt x="3920791" y="2473423"/>
                  <a:pt x="3987627" y="2404017"/>
                </a:cubicBezTo>
                <a:cubicBezTo>
                  <a:pt x="4378356" y="1987579"/>
                  <a:pt x="4447763" y="1422046"/>
                  <a:pt x="4943890" y="820524"/>
                </a:cubicBezTo>
                <a:cubicBezTo>
                  <a:pt x="4849420" y="621945"/>
                  <a:pt x="4707233" y="329378"/>
                  <a:pt x="4533598" y="3553"/>
                </a:cubicBezTo>
                <a:lnTo>
                  <a:pt x="4531649" y="0"/>
                </a:lnTo>
                <a:close/>
              </a:path>
            </a:pathLst>
          </a:custGeom>
          <a:solidFill>
            <a:schemeClr val="accent6">
              <a:lumMod val="85000"/>
            </a:schemeClr>
          </a:solidFill>
          <a:effectLst>
            <a:innerShdw blurRad="165100" dist="25400" dir="13140000">
              <a:prstClr val="black">
                <a:alpha val="23000"/>
              </a:prstClr>
            </a:inn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Graphic 26">
            <a:extLst>
              <a:ext uri="{FF2B5EF4-FFF2-40B4-BE49-F238E27FC236}">
                <a16:creationId xmlns:a16="http://schemas.microsoft.com/office/drawing/2014/main" id="{42080AE2-E828-D6CA-93A8-6ED4D2902C1C}"/>
              </a:ext>
            </a:extLst>
          </p:cNvPr>
          <p:cNvSpPr/>
          <p:nvPr userDrawn="1"/>
        </p:nvSpPr>
        <p:spPr>
          <a:xfrm>
            <a:off x="429008" y="441433"/>
            <a:ext cx="1430391" cy="1443841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8284" y="3655121"/>
            <a:ext cx="11350666" cy="2423526"/>
          </a:xfrm>
        </p:spPr>
        <p:txBody>
          <a:bodyPr lIns="0" tIns="0" rIns="0" bIns="0" anchor="b">
            <a:noAutofit/>
          </a:bodyPr>
          <a:lstStyle>
            <a:lvl1pPr algn="l">
              <a:defRPr sz="7800" spc="1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</a:t>
            </a:r>
            <a:br>
              <a:rPr lang="en-GB"/>
            </a:br>
            <a:r>
              <a:rPr lang="en-GB"/>
              <a:t>page title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rzss.org.uk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F86D258A-A0D6-372F-D8C3-C5874B7975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4429" y="726170"/>
            <a:ext cx="1582917" cy="1151466"/>
          </a:xfrm>
        </p:spPr>
        <p:txBody>
          <a:bodyPr>
            <a:normAutofit/>
          </a:bodyPr>
          <a:lstStyle>
            <a:lvl1pPr marL="0" indent="0" algn="ctr">
              <a:buNone/>
              <a:defRPr sz="7800"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20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eaf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9D5353-AE8B-5848-6EA6-FA43E470CE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884FCA92-58CF-3349-97D7-1E91C53518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845788" cy="6271200"/>
          </a:xfrm>
          <a:custGeom>
            <a:avLst/>
            <a:gdLst>
              <a:gd name="connsiteX0" fmla="*/ 4607605 w 9845788"/>
              <a:gd name="connsiteY0" fmla="*/ 0 h 6271758"/>
              <a:gd name="connsiteX1" fmla="*/ 9845788 w 9845788"/>
              <a:gd name="connsiteY1" fmla="*/ 0 h 6271758"/>
              <a:gd name="connsiteX2" fmla="*/ 9839596 w 9845788"/>
              <a:gd name="connsiteY2" fmla="*/ 195268 h 6271758"/>
              <a:gd name="connsiteX3" fmla="*/ 4037890 w 9845788"/>
              <a:gd name="connsiteY3" fmla="*/ 6271758 h 6271758"/>
              <a:gd name="connsiteX4" fmla="*/ 202015 w 9845788"/>
              <a:gd name="connsiteY4" fmla="*/ 5554333 h 6271758"/>
              <a:gd name="connsiteX5" fmla="*/ 0 w 9845788"/>
              <a:gd name="connsiteY5" fmla="*/ 5486430 h 6271758"/>
              <a:gd name="connsiteX6" fmla="*/ 0 w 9845788"/>
              <a:gd name="connsiteY6" fmla="*/ 217918 h 6271758"/>
              <a:gd name="connsiteX7" fmla="*/ 236772 w 9845788"/>
              <a:gd name="connsiteY7" fmla="*/ 181820 h 6271758"/>
              <a:gd name="connsiteX8" fmla="*/ 819207 w 9845788"/>
              <a:gd name="connsiteY8" fmla="*/ 147125 h 6271758"/>
              <a:gd name="connsiteX9" fmla="*/ 3558996 w 9845788"/>
              <a:gd name="connsiteY9" fmla="*/ 1130976 h 6271758"/>
              <a:gd name="connsiteX10" fmla="*/ 4366922 w 9845788"/>
              <a:gd name="connsiteY10" fmla="*/ 583668 h 6271758"/>
              <a:gd name="connsiteX11" fmla="*/ 4496419 w 9845788"/>
              <a:gd name="connsiteY11" fmla="*/ 258914 h 6271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845788" h="6271758">
                <a:moveTo>
                  <a:pt x="4607605" y="0"/>
                </a:moveTo>
                <a:lnTo>
                  <a:pt x="9845788" y="0"/>
                </a:lnTo>
                <a:lnTo>
                  <a:pt x="9839596" y="195268"/>
                </a:lnTo>
                <a:cubicBezTo>
                  <a:pt x="9697423" y="2492869"/>
                  <a:pt x="7370588" y="6271758"/>
                  <a:pt x="4037890" y="6271758"/>
                </a:cubicBezTo>
                <a:cubicBezTo>
                  <a:pt x="2190732" y="6271758"/>
                  <a:pt x="1170031" y="5890597"/>
                  <a:pt x="202015" y="5554333"/>
                </a:cubicBezTo>
                <a:lnTo>
                  <a:pt x="0" y="5486430"/>
                </a:lnTo>
                <a:lnTo>
                  <a:pt x="0" y="217918"/>
                </a:lnTo>
                <a:lnTo>
                  <a:pt x="236772" y="181820"/>
                </a:lnTo>
                <a:cubicBezTo>
                  <a:pt x="423732" y="159113"/>
                  <a:pt x="617836" y="147125"/>
                  <a:pt x="819207" y="147125"/>
                </a:cubicBezTo>
                <a:cubicBezTo>
                  <a:pt x="2624015" y="147125"/>
                  <a:pt x="2998660" y="1130976"/>
                  <a:pt x="3558996" y="1130976"/>
                </a:cubicBezTo>
                <a:cubicBezTo>
                  <a:pt x="3914091" y="1130976"/>
                  <a:pt x="4230095" y="928993"/>
                  <a:pt x="4366922" y="583668"/>
                </a:cubicBezTo>
                <a:cubicBezTo>
                  <a:pt x="4409274" y="477383"/>
                  <a:pt x="4451930" y="368349"/>
                  <a:pt x="4496419" y="258914"/>
                </a:cubicBezTo>
                <a:close/>
              </a:path>
            </a:pathLst>
          </a:custGeom>
          <a:solidFill>
            <a:schemeClr val="accent6">
              <a:lumMod val="85000"/>
            </a:schemeClr>
          </a:solidFill>
          <a:effectLst>
            <a:innerShdw blurRad="165100" dist="25400" dir="13140000">
              <a:prstClr val="black">
                <a:alpha val="23000"/>
              </a:prstClr>
            </a:inn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78338" y="1353455"/>
            <a:ext cx="4251365" cy="3751635"/>
          </a:xfrm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80000"/>
              </a:lnSpc>
              <a:defRPr sz="6800">
                <a:solidFill>
                  <a:schemeClr val="bg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rzss.org.uk</a:t>
            </a:r>
            <a:endParaRPr lang="en-US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0AD38AD0-F5A9-60AB-7949-0D3BA12FB6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3969" y="5538325"/>
            <a:ext cx="3780044" cy="87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842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Leaf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EC794B6-846D-EFDE-390B-FED98F7B5A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4531649 w 12192000"/>
              <a:gd name="connsiteY0" fmla="*/ 0 h 6850062"/>
              <a:gd name="connsiteX1" fmla="*/ 4788061 w 12192000"/>
              <a:gd name="connsiteY1" fmla="*/ 0 h 6850062"/>
              <a:gd name="connsiteX2" fmla="*/ 4903082 w 12192000"/>
              <a:gd name="connsiteY2" fmla="*/ 107181 h 6850062"/>
              <a:gd name="connsiteX3" fmla="*/ 5242080 w 12192000"/>
              <a:gd name="connsiteY3" fmla="*/ 506910 h 6850062"/>
              <a:gd name="connsiteX4" fmla="*/ 5681651 w 12192000"/>
              <a:gd name="connsiteY4" fmla="*/ 162449 h 6850062"/>
              <a:gd name="connsiteX5" fmla="*/ 5787045 w 12192000"/>
              <a:gd name="connsiteY5" fmla="*/ 93043 h 6850062"/>
              <a:gd name="connsiteX6" fmla="*/ 5735086 w 12192000"/>
              <a:gd name="connsiteY6" fmla="*/ 0 h 6850062"/>
              <a:gd name="connsiteX7" fmla="*/ 12192000 w 12192000"/>
              <a:gd name="connsiteY7" fmla="*/ 0 h 6850062"/>
              <a:gd name="connsiteX8" fmla="*/ 12192000 w 12192000"/>
              <a:gd name="connsiteY8" fmla="*/ 6850062 h 6850062"/>
              <a:gd name="connsiteX9" fmla="*/ 0 w 12192000"/>
              <a:gd name="connsiteY9" fmla="*/ 6850062 h 6850062"/>
              <a:gd name="connsiteX10" fmla="*/ 0 w 12192000"/>
              <a:gd name="connsiteY10" fmla="*/ 5411212 h 6850062"/>
              <a:gd name="connsiteX11" fmla="*/ 66006 w 12192000"/>
              <a:gd name="connsiteY11" fmla="*/ 5386833 h 6850062"/>
              <a:gd name="connsiteX12" fmla="*/ 1280788 w 12192000"/>
              <a:gd name="connsiteY12" fmla="*/ 4468213 h 6850062"/>
              <a:gd name="connsiteX13" fmla="*/ 586727 w 12192000"/>
              <a:gd name="connsiteY13" fmla="*/ 3627625 h 6850062"/>
              <a:gd name="connsiteX14" fmla="*/ 1489007 w 12192000"/>
              <a:gd name="connsiteY14" fmla="*/ 4203441 h 6850062"/>
              <a:gd name="connsiteX15" fmla="*/ 1563554 w 12192000"/>
              <a:gd name="connsiteY15" fmla="*/ 4100616 h 6850062"/>
              <a:gd name="connsiteX16" fmla="*/ 1710079 w 12192000"/>
              <a:gd name="connsiteY16" fmla="*/ 3912962 h 6850062"/>
              <a:gd name="connsiteX17" fmla="*/ 674128 w 12192000"/>
              <a:gd name="connsiteY17" fmla="*/ 2172662 h 6850062"/>
              <a:gd name="connsiteX18" fmla="*/ 2098240 w 12192000"/>
              <a:gd name="connsiteY18" fmla="*/ 3555648 h 6850062"/>
              <a:gd name="connsiteX19" fmla="*/ 3303849 w 12192000"/>
              <a:gd name="connsiteY19" fmla="*/ 2869296 h 6850062"/>
              <a:gd name="connsiteX20" fmla="*/ 2175356 w 12192000"/>
              <a:gd name="connsiteY20" fmla="*/ 1082726 h 6850062"/>
              <a:gd name="connsiteX21" fmla="*/ 3758843 w 12192000"/>
              <a:gd name="connsiteY21" fmla="*/ 2599383 h 6850062"/>
              <a:gd name="connsiteX22" fmla="*/ 3987627 w 12192000"/>
              <a:gd name="connsiteY22" fmla="*/ 2404017 h 6850062"/>
              <a:gd name="connsiteX23" fmla="*/ 4943890 w 12192000"/>
              <a:gd name="connsiteY23" fmla="*/ 820524 h 6850062"/>
              <a:gd name="connsiteX24" fmla="*/ 4533598 w 12192000"/>
              <a:gd name="connsiteY24" fmla="*/ 3553 h 6850062"/>
              <a:gd name="connsiteX0" fmla="*/ 4531649 w 12192000"/>
              <a:gd name="connsiteY0" fmla="*/ 0 h 6850062"/>
              <a:gd name="connsiteX1" fmla="*/ 4788061 w 12192000"/>
              <a:gd name="connsiteY1" fmla="*/ 0 h 6850062"/>
              <a:gd name="connsiteX2" fmla="*/ 4903082 w 12192000"/>
              <a:gd name="connsiteY2" fmla="*/ 107181 h 6850062"/>
              <a:gd name="connsiteX3" fmla="*/ 5242080 w 12192000"/>
              <a:gd name="connsiteY3" fmla="*/ 506910 h 6850062"/>
              <a:gd name="connsiteX4" fmla="*/ 5681651 w 12192000"/>
              <a:gd name="connsiteY4" fmla="*/ 162449 h 6850062"/>
              <a:gd name="connsiteX5" fmla="*/ 5787045 w 12192000"/>
              <a:gd name="connsiteY5" fmla="*/ 93043 h 6850062"/>
              <a:gd name="connsiteX6" fmla="*/ 5965380 w 12192000"/>
              <a:gd name="connsiteY6" fmla="*/ 0 h 6850062"/>
              <a:gd name="connsiteX7" fmla="*/ 12192000 w 12192000"/>
              <a:gd name="connsiteY7" fmla="*/ 0 h 6850062"/>
              <a:gd name="connsiteX8" fmla="*/ 12192000 w 12192000"/>
              <a:gd name="connsiteY8" fmla="*/ 6850062 h 6850062"/>
              <a:gd name="connsiteX9" fmla="*/ 0 w 12192000"/>
              <a:gd name="connsiteY9" fmla="*/ 6850062 h 6850062"/>
              <a:gd name="connsiteX10" fmla="*/ 0 w 12192000"/>
              <a:gd name="connsiteY10" fmla="*/ 5411212 h 6850062"/>
              <a:gd name="connsiteX11" fmla="*/ 66006 w 12192000"/>
              <a:gd name="connsiteY11" fmla="*/ 5386833 h 6850062"/>
              <a:gd name="connsiteX12" fmla="*/ 1280788 w 12192000"/>
              <a:gd name="connsiteY12" fmla="*/ 4468213 h 6850062"/>
              <a:gd name="connsiteX13" fmla="*/ 586727 w 12192000"/>
              <a:gd name="connsiteY13" fmla="*/ 3627625 h 6850062"/>
              <a:gd name="connsiteX14" fmla="*/ 1489007 w 12192000"/>
              <a:gd name="connsiteY14" fmla="*/ 4203441 h 6850062"/>
              <a:gd name="connsiteX15" fmla="*/ 1563554 w 12192000"/>
              <a:gd name="connsiteY15" fmla="*/ 4100616 h 6850062"/>
              <a:gd name="connsiteX16" fmla="*/ 1710079 w 12192000"/>
              <a:gd name="connsiteY16" fmla="*/ 3912962 h 6850062"/>
              <a:gd name="connsiteX17" fmla="*/ 674128 w 12192000"/>
              <a:gd name="connsiteY17" fmla="*/ 2172662 h 6850062"/>
              <a:gd name="connsiteX18" fmla="*/ 2098240 w 12192000"/>
              <a:gd name="connsiteY18" fmla="*/ 3555648 h 6850062"/>
              <a:gd name="connsiteX19" fmla="*/ 3303849 w 12192000"/>
              <a:gd name="connsiteY19" fmla="*/ 2869296 h 6850062"/>
              <a:gd name="connsiteX20" fmla="*/ 2175356 w 12192000"/>
              <a:gd name="connsiteY20" fmla="*/ 1082726 h 6850062"/>
              <a:gd name="connsiteX21" fmla="*/ 3758843 w 12192000"/>
              <a:gd name="connsiteY21" fmla="*/ 2599383 h 6850062"/>
              <a:gd name="connsiteX22" fmla="*/ 3987627 w 12192000"/>
              <a:gd name="connsiteY22" fmla="*/ 2404017 h 6850062"/>
              <a:gd name="connsiteX23" fmla="*/ 4943890 w 12192000"/>
              <a:gd name="connsiteY23" fmla="*/ 820524 h 6850062"/>
              <a:gd name="connsiteX24" fmla="*/ 4533598 w 12192000"/>
              <a:gd name="connsiteY24" fmla="*/ 3553 h 6850062"/>
              <a:gd name="connsiteX25" fmla="*/ 4531649 w 12192000"/>
              <a:gd name="connsiteY25" fmla="*/ 0 h 685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92000" h="6850062">
                <a:moveTo>
                  <a:pt x="4531649" y="0"/>
                </a:moveTo>
                <a:lnTo>
                  <a:pt x="4788061" y="0"/>
                </a:lnTo>
                <a:lnTo>
                  <a:pt x="4903082" y="107181"/>
                </a:lnTo>
                <a:cubicBezTo>
                  <a:pt x="5049285" y="250492"/>
                  <a:pt x="5159821" y="387377"/>
                  <a:pt x="5242080" y="506910"/>
                </a:cubicBezTo>
                <a:cubicBezTo>
                  <a:pt x="5368037" y="393804"/>
                  <a:pt x="5511991" y="278126"/>
                  <a:pt x="5681651" y="162449"/>
                </a:cubicBezTo>
                <a:cubicBezTo>
                  <a:pt x="5715068" y="139314"/>
                  <a:pt x="5751057" y="116178"/>
                  <a:pt x="5787045" y="93043"/>
                </a:cubicBezTo>
                <a:lnTo>
                  <a:pt x="5965380" y="0"/>
                </a:lnTo>
                <a:lnTo>
                  <a:pt x="12192000" y="0"/>
                </a:lnTo>
                <a:lnTo>
                  <a:pt x="12192000" y="6850062"/>
                </a:lnTo>
                <a:lnTo>
                  <a:pt x="0" y="6850062"/>
                </a:lnTo>
                <a:lnTo>
                  <a:pt x="0" y="5411212"/>
                </a:lnTo>
                <a:lnTo>
                  <a:pt x="66006" y="5386833"/>
                </a:lnTo>
                <a:cubicBezTo>
                  <a:pt x="480609" y="5218067"/>
                  <a:pt x="882668" y="4940562"/>
                  <a:pt x="1280788" y="4468213"/>
                </a:cubicBezTo>
                <a:cubicBezTo>
                  <a:pt x="1108560" y="4200870"/>
                  <a:pt x="836076" y="3815279"/>
                  <a:pt x="586727" y="3627625"/>
                </a:cubicBezTo>
                <a:cubicBezTo>
                  <a:pt x="1021159" y="3810138"/>
                  <a:pt x="1306494" y="4018357"/>
                  <a:pt x="1489007" y="4203441"/>
                </a:cubicBezTo>
                <a:cubicBezTo>
                  <a:pt x="1514713" y="4170023"/>
                  <a:pt x="1537848" y="4136605"/>
                  <a:pt x="1563554" y="4100616"/>
                </a:cubicBezTo>
                <a:cubicBezTo>
                  <a:pt x="1609825" y="4033781"/>
                  <a:pt x="1658667" y="3972086"/>
                  <a:pt x="1710079" y="3912962"/>
                </a:cubicBezTo>
                <a:cubicBezTo>
                  <a:pt x="1555843" y="3571072"/>
                  <a:pt x="1234517" y="2943844"/>
                  <a:pt x="674128" y="2172662"/>
                </a:cubicBezTo>
                <a:cubicBezTo>
                  <a:pt x="1522425" y="2820455"/>
                  <a:pt x="1918298" y="3290876"/>
                  <a:pt x="2098240" y="3555648"/>
                </a:cubicBezTo>
                <a:cubicBezTo>
                  <a:pt x="2481258" y="3265170"/>
                  <a:pt x="2920831" y="3069804"/>
                  <a:pt x="3303849" y="2869296"/>
                </a:cubicBezTo>
                <a:cubicBezTo>
                  <a:pt x="3123907" y="2496559"/>
                  <a:pt x="2725463" y="1735660"/>
                  <a:pt x="2175356" y="1082726"/>
                </a:cubicBezTo>
                <a:cubicBezTo>
                  <a:pt x="3021082" y="1668824"/>
                  <a:pt x="3524921" y="2275487"/>
                  <a:pt x="3758843" y="2599383"/>
                </a:cubicBezTo>
                <a:cubicBezTo>
                  <a:pt x="3843673" y="2537688"/>
                  <a:pt x="3920791" y="2473423"/>
                  <a:pt x="3987627" y="2404017"/>
                </a:cubicBezTo>
                <a:cubicBezTo>
                  <a:pt x="4378356" y="1987579"/>
                  <a:pt x="4447763" y="1422046"/>
                  <a:pt x="4943890" y="820524"/>
                </a:cubicBezTo>
                <a:cubicBezTo>
                  <a:pt x="4849420" y="621945"/>
                  <a:pt x="4707233" y="329378"/>
                  <a:pt x="4533598" y="3553"/>
                </a:cubicBezTo>
                <a:lnTo>
                  <a:pt x="4531649" y="0"/>
                </a:lnTo>
                <a:close/>
              </a:path>
            </a:pathLst>
          </a:custGeom>
          <a:solidFill>
            <a:schemeClr val="accent6">
              <a:lumMod val="85000"/>
            </a:schemeClr>
          </a:solidFill>
          <a:effectLst>
            <a:innerShdw blurRad="165100" dist="25400" dir="13140000">
              <a:prstClr val="black">
                <a:alpha val="23000"/>
              </a:prstClr>
            </a:inn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Graphic 26">
            <a:extLst>
              <a:ext uri="{FF2B5EF4-FFF2-40B4-BE49-F238E27FC236}">
                <a16:creationId xmlns:a16="http://schemas.microsoft.com/office/drawing/2014/main" id="{42080AE2-E828-D6CA-93A8-6ED4D2902C1C}"/>
              </a:ext>
            </a:extLst>
          </p:cNvPr>
          <p:cNvSpPr/>
          <p:nvPr userDrawn="1"/>
        </p:nvSpPr>
        <p:spPr>
          <a:xfrm>
            <a:off x="429008" y="441433"/>
            <a:ext cx="1430391" cy="1443841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8284" y="3655121"/>
            <a:ext cx="11350666" cy="2423526"/>
          </a:xfrm>
        </p:spPr>
        <p:txBody>
          <a:bodyPr lIns="0" tIns="0" rIns="0" bIns="0" anchor="b">
            <a:noAutofit/>
          </a:bodyPr>
          <a:lstStyle>
            <a:lvl1pPr algn="l">
              <a:defRPr sz="7800" spc="1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</a:t>
            </a:r>
            <a:br>
              <a:rPr lang="en-GB"/>
            </a:br>
            <a:r>
              <a:rPr lang="en-GB"/>
              <a:t>page title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rzss.org.uk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F86D258A-A0D6-372F-D8C3-C5874B7975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4429" y="726170"/>
            <a:ext cx="1582917" cy="1151466"/>
          </a:xfrm>
        </p:spPr>
        <p:txBody>
          <a:bodyPr>
            <a:normAutofit/>
          </a:bodyPr>
          <a:lstStyle>
            <a:lvl1pPr marL="0" indent="0" algn="ctr">
              <a:buNone/>
              <a:defRPr sz="7800"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34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rn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EC794B6-846D-EFDE-390B-FED98F7B5A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4531649 w 12192000"/>
              <a:gd name="connsiteY0" fmla="*/ 0 h 6850062"/>
              <a:gd name="connsiteX1" fmla="*/ 4788061 w 12192000"/>
              <a:gd name="connsiteY1" fmla="*/ 0 h 6850062"/>
              <a:gd name="connsiteX2" fmla="*/ 4903082 w 12192000"/>
              <a:gd name="connsiteY2" fmla="*/ 107181 h 6850062"/>
              <a:gd name="connsiteX3" fmla="*/ 5242080 w 12192000"/>
              <a:gd name="connsiteY3" fmla="*/ 506910 h 6850062"/>
              <a:gd name="connsiteX4" fmla="*/ 5681651 w 12192000"/>
              <a:gd name="connsiteY4" fmla="*/ 162449 h 6850062"/>
              <a:gd name="connsiteX5" fmla="*/ 5787045 w 12192000"/>
              <a:gd name="connsiteY5" fmla="*/ 93043 h 6850062"/>
              <a:gd name="connsiteX6" fmla="*/ 5735086 w 12192000"/>
              <a:gd name="connsiteY6" fmla="*/ 0 h 6850062"/>
              <a:gd name="connsiteX7" fmla="*/ 12192000 w 12192000"/>
              <a:gd name="connsiteY7" fmla="*/ 0 h 6850062"/>
              <a:gd name="connsiteX8" fmla="*/ 12192000 w 12192000"/>
              <a:gd name="connsiteY8" fmla="*/ 6850062 h 6850062"/>
              <a:gd name="connsiteX9" fmla="*/ 0 w 12192000"/>
              <a:gd name="connsiteY9" fmla="*/ 6850062 h 6850062"/>
              <a:gd name="connsiteX10" fmla="*/ 0 w 12192000"/>
              <a:gd name="connsiteY10" fmla="*/ 5411212 h 6850062"/>
              <a:gd name="connsiteX11" fmla="*/ 66006 w 12192000"/>
              <a:gd name="connsiteY11" fmla="*/ 5386833 h 6850062"/>
              <a:gd name="connsiteX12" fmla="*/ 1280788 w 12192000"/>
              <a:gd name="connsiteY12" fmla="*/ 4468213 h 6850062"/>
              <a:gd name="connsiteX13" fmla="*/ 586727 w 12192000"/>
              <a:gd name="connsiteY13" fmla="*/ 3627625 h 6850062"/>
              <a:gd name="connsiteX14" fmla="*/ 1489007 w 12192000"/>
              <a:gd name="connsiteY14" fmla="*/ 4203441 h 6850062"/>
              <a:gd name="connsiteX15" fmla="*/ 1563554 w 12192000"/>
              <a:gd name="connsiteY15" fmla="*/ 4100616 h 6850062"/>
              <a:gd name="connsiteX16" fmla="*/ 1710079 w 12192000"/>
              <a:gd name="connsiteY16" fmla="*/ 3912962 h 6850062"/>
              <a:gd name="connsiteX17" fmla="*/ 674128 w 12192000"/>
              <a:gd name="connsiteY17" fmla="*/ 2172662 h 6850062"/>
              <a:gd name="connsiteX18" fmla="*/ 2098240 w 12192000"/>
              <a:gd name="connsiteY18" fmla="*/ 3555648 h 6850062"/>
              <a:gd name="connsiteX19" fmla="*/ 3303849 w 12192000"/>
              <a:gd name="connsiteY19" fmla="*/ 2869296 h 6850062"/>
              <a:gd name="connsiteX20" fmla="*/ 2175356 w 12192000"/>
              <a:gd name="connsiteY20" fmla="*/ 1082726 h 6850062"/>
              <a:gd name="connsiteX21" fmla="*/ 3758843 w 12192000"/>
              <a:gd name="connsiteY21" fmla="*/ 2599383 h 6850062"/>
              <a:gd name="connsiteX22" fmla="*/ 3987627 w 12192000"/>
              <a:gd name="connsiteY22" fmla="*/ 2404017 h 6850062"/>
              <a:gd name="connsiteX23" fmla="*/ 4943890 w 12192000"/>
              <a:gd name="connsiteY23" fmla="*/ 820524 h 6850062"/>
              <a:gd name="connsiteX24" fmla="*/ 4533598 w 12192000"/>
              <a:gd name="connsiteY24" fmla="*/ 3553 h 6850062"/>
              <a:gd name="connsiteX0" fmla="*/ 4531649 w 12192000"/>
              <a:gd name="connsiteY0" fmla="*/ 0 h 6850062"/>
              <a:gd name="connsiteX1" fmla="*/ 4788061 w 12192000"/>
              <a:gd name="connsiteY1" fmla="*/ 0 h 6850062"/>
              <a:gd name="connsiteX2" fmla="*/ 4903082 w 12192000"/>
              <a:gd name="connsiteY2" fmla="*/ 107181 h 6850062"/>
              <a:gd name="connsiteX3" fmla="*/ 5242080 w 12192000"/>
              <a:gd name="connsiteY3" fmla="*/ 506910 h 6850062"/>
              <a:gd name="connsiteX4" fmla="*/ 5681651 w 12192000"/>
              <a:gd name="connsiteY4" fmla="*/ 162449 h 6850062"/>
              <a:gd name="connsiteX5" fmla="*/ 5787045 w 12192000"/>
              <a:gd name="connsiteY5" fmla="*/ 93043 h 6850062"/>
              <a:gd name="connsiteX6" fmla="*/ 5965380 w 12192000"/>
              <a:gd name="connsiteY6" fmla="*/ 0 h 6850062"/>
              <a:gd name="connsiteX7" fmla="*/ 12192000 w 12192000"/>
              <a:gd name="connsiteY7" fmla="*/ 0 h 6850062"/>
              <a:gd name="connsiteX8" fmla="*/ 12192000 w 12192000"/>
              <a:gd name="connsiteY8" fmla="*/ 6850062 h 6850062"/>
              <a:gd name="connsiteX9" fmla="*/ 0 w 12192000"/>
              <a:gd name="connsiteY9" fmla="*/ 6850062 h 6850062"/>
              <a:gd name="connsiteX10" fmla="*/ 0 w 12192000"/>
              <a:gd name="connsiteY10" fmla="*/ 5411212 h 6850062"/>
              <a:gd name="connsiteX11" fmla="*/ 66006 w 12192000"/>
              <a:gd name="connsiteY11" fmla="*/ 5386833 h 6850062"/>
              <a:gd name="connsiteX12" fmla="*/ 1280788 w 12192000"/>
              <a:gd name="connsiteY12" fmla="*/ 4468213 h 6850062"/>
              <a:gd name="connsiteX13" fmla="*/ 586727 w 12192000"/>
              <a:gd name="connsiteY13" fmla="*/ 3627625 h 6850062"/>
              <a:gd name="connsiteX14" fmla="*/ 1489007 w 12192000"/>
              <a:gd name="connsiteY14" fmla="*/ 4203441 h 6850062"/>
              <a:gd name="connsiteX15" fmla="*/ 1563554 w 12192000"/>
              <a:gd name="connsiteY15" fmla="*/ 4100616 h 6850062"/>
              <a:gd name="connsiteX16" fmla="*/ 1710079 w 12192000"/>
              <a:gd name="connsiteY16" fmla="*/ 3912962 h 6850062"/>
              <a:gd name="connsiteX17" fmla="*/ 674128 w 12192000"/>
              <a:gd name="connsiteY17" fmla="*/ 2172662 h 6850062"/>
              <a:gd name="connsiteX18" fmla="*/ 2098240 w 12192000"/>
              <a:gd name="connsiteY18" fmla="*/ 3555648 h 6850062"/>
              <a:gd name="connsiteX19" fmla="*/ 3303849 w 12192000"/>
              <a:gd name="connsiteY19" fmla="*/ 2869296 h 6850062"/>
              <a:gd name="connsiteX20" fmla="*/ 2175356 w 12192000"/>
              <a:gd name="connsiteY20" fmla="*/ 1082726 h 6850062"/>
              <a:gd name="connsiteX21" fmla="*/ 3758843 w 12192000"/>
              <a:gd name="connsiteY21" fmla="*/ 2599383 h 6850062"/>
              <a:gd name="connsiteX22" fmla="*/ 3987627 w 12192000"/>
              <a:gd name="connsiteY22" fmla="*/ 2404017 h 6850062"/>
              <a:gd name="connsiteX23" fmla="*/ 4943890 w 12192000"/>
              <a:gd name="connsiteY23" fmla="*/ 820524 h 6850062"/>
              <a:gd name="connsiteX24" fmla="*/ 4533598 w 12192000"/>
              <a:gd name="connsiteY24" fmla="*/ 3553 h 6850062"/>
              <a:gd name="connsiteX25" fmla="*/ 4531649 w 12192000"/>
              <a:gd name="connsiteY25" fmla="*/ 0 h 685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92000" h="6850062">
                <a:moveTo>
                  <a:pt x="4531649" y="0"/>
                </a:moveTo>
                <a:lnTo>
                  <a:pt x="4788061" y="0"/>
                </a:lnTo>
                <a:lnTo>
                  <a:pt x="4903082" y="107181"/>
                </a:lnTo>
                <a:cubicBezTo>
                  <a:pt x="5049285" y="250492"/>
                  <a:pt x="5159821" y="387377"/>
                  <a:pt x="5242080" y="506910"/>
                </a:cubicBezTo>
                <a:cubicBezTo>
                  <a:pt x="5368037" y="393804"/>
                  <a:pt x="5511991" y="278126"/>
                  <a:pt x="5681651" y="162449"/>
                </a:cubicBezTo>
                <a:cubicBezTo>
                  <a:pt x="5715068" y="139314"/>
                  <a:pt x="5751057" y="116178"/>
                  <a:pt x="5787045" y="93043"/>
                </a:cubicBezTo>
                <a:lnTo>
                  <a:pt x="5965380" y="0"/>
                </a:lnTo>
                <a:lnTo>
                  <a:pt x="12192000" y="0"/>
                </a:lnTo>
                <a:lnTo>
                  <a:pt x="12192000" y="6850062"/>
                </a:lnTo>
                <a:lnTo>
                  <a:pt x="0" y="6850062"/>
                </a:lnTo>
                <a:lnTo>
                  <a:pt x="0" y="5411212"/>
                </a:lnTo>
                <a:lnTo>
                  <a:pt x="66006" y="5386833"/>
                </a:lnTo>
                <a:cubicBezTo>
                  <a:pt x="480609" y="5218067"/>
                  <a:pt x="882668" y="4940562"/>
                  <a:pt x="1280788" y="4468213"/>
                </a:cubicBezTo>
                <a:cubicBezTo>
                  <a:pt x="1108560" y="4200870"/>
                  <a:pt x="836076" y="3815279"/>
                  <a:pt x="586727" y="3627625"/>
                </a:cubicBezTo>
                <a:cubicBezTo>
                  <a:pt x="1021159" y="3810138"/>
                  <a:pt x="1306494" y="4018357"/>
                  <a:pt x="1489007" y="4203441"/>
                </a:cubicBezTo>
                <a:cubicBezTo>
                  <a:pt x="1514713" y="4170023"/>
                  <a:pt x="1537848" y="4136605"/>
                  <a:pt x="1563554" y="4100616"/>
                </a:cubicBezTo>
                <a:cubicBezTo>
                  <a:pt x="1609825" y="4033781"/>
                  <a:pt x="1658667" y="3972086"/>
                  <a:pt x="1710079" y="3912962"/>
                </a:cubicBezTo>
                <a:cubicBezTo>
                  <a:pt x="1555843" y="3571072"/>
                  <a:pt x="1234517" y="2943844"/>
                  <a:pt x="674128" y="2172662"/>
                </a:cubicBezTo>
                <a:cubicBezTo>
                  <a:pt x="1522425" y="2820455"/>
                  <a:pt x="1918298" y="3290876"/>
                  <a:pt x="2098240" y="3555648"/>
                </a:cubicBezTo>
                <a:cubicBezTo>
                  <a:pt x="2481258" y="3265170"/>
                  <a:pt x="2920831" y="3069804"/>
                  <a:pt x="3303849" y="2869296"/>
                </a:cubicBezTo>
                <a:cubicBezTo>
                  <a:pt x="3123907" y="2496559"/>
                  <a:pt x="2725463" y="1735660"/>
                  <a:pt x="2175356" y="1082726"/>
                </a:cubicBezTo>
                <a:cubicBezTo>
                  <a:pt x="3021082" y="1668824"/>
                  <a:pt x="3524921" y="2275487"/>
                  <a:pt x="3758843" y="2599383"/>
                </a:cubicBezTo>
                <a:cubicBezTo>
                  <a:pt x="3843673" y="2537688"/>
                  <a:pt x="3920791" y="2473423"/>
                  <a:pt x="3987627" y="2404017"/>
                </a:cubicBezTo>
                <a:cubicBezTo>
                  <a:pt x="4378356" y="1987579"/>
                  <a:pt x="4447763" y="1422046"/>
                  <a:pt x="4943890" y="820524"/>
                </a:cubicBezTo>
                <a:cubicBezTo>
                  <a:pt x="4849420" y="621945"/>
                  <a:pt x="4707233" y="329378"/>
                  <a:pt x="4533598" y="3553"/>
                </a:cubicBezTo>
                <a:lnTo>
                  <a:pt x="4531649" y="0"/>
                </a:lnTo>
                <a:close/>
              </a:path>
            </a:pathLst>
          </a:custGeom>
          <a:solidFill>
            <a:schemeClr val="accent6">
              <a:lumMod val="85000"/>
            </a:schemeClr>
          </a:solidFill>
          <a:effectLst>
            <a:innerShdw blurRad="165100" dist="25400" dir="13140000">
              <a:prstClr val="black">
                <a:alpha val="23000"/>
              </a:prstClr>
            </a:inn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Graphic 26">
            <a:extLst>
              <a:ext uri="{FF2B5EF4-FFF2-40B4-BE49-F238E27FC236}">
                <a16:creationId xmlns:a16="http://schemas.microsoft.com/office/drawing/2014/main" id="{42080AE2-E828-D6CA-93A8-6ED4D2902C1C}"/>
              </a:ext>
            </a:extLst>
          </p:cNvPr>
          <p:cNvSpPr/>
          <p:nvPr userDrawn="1"/>
        </p:nvSpPr>
        <p:spPr>
          <a:xfrm>
            <a:off x="429008" y="441433"/>
            <a:ext cx="1430391" cy="1443841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8284" y="3655121"/>
            <a:ext cx="11350666" cy="2423526"/>
          </a:xfrm>
        </p:spPr>
        <p:txBody>
          <a:bodyPr lIns="0" tIns="0" rIns="0" bIns="0" anchor="b">
            <a:noAutofit/>
          </a:bodyPr>
          <a:lstStyle>
            <a:lvl1pPr algn="l">
              <a:defRPr sz="7800" spc="1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</a:t>
            </a:r>
            <a:br>
              <a:rPr lang="en-GB"/>
            </a:br>
            <a:r>
              <a:rPr lang="en-GB"/>
              <a:t>page title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rzss.org.uk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F86D258A-A0D6-372F-D8C3-C5874B7975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4429" y="726170"/>
            <a:ext cx="1582917" cy="1151466"/>
          </a:xfrm>
        </p:spPr>
        <p:txBody>
          <a:bodyPr>
            <a:normAutofit/>
          </a:bodyPr>
          <a:lstStyle>
            <a:lvl1pPr marL="0" indent="0" algn="ctr">
              <a:buNone/>
              <a:defRPr sz="7800"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3113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Yellow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EC794B6-846D-EFDE-390B-FED98F7B5A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531649 w 12192000"/>
              <a:gd name="connsiteY0" fmla="*/ 0 h 6850062"/>
              <a:gd name="connsiteX1" fmla="*/ 4788061 w 12192000"/>
              <a:gd name="connsiteY1" fmla="*/ 0 h 6850062"/>
              <a:gd name="connsiteX2" fmla="*/ 4903082 w 12192000"/>
              <a:gd name="connsiteY2" fmla="*/ 107181 h 6850062"/>
              <a:gd name="connsiteX3" fmla="*/ 5242080 w 12192000"/>
              <a:gd name="connsiteY3" fmla="*/ 506910 h 6850062"/>
              <a:gd name="connsiteX4" fmla="*/ 5681651 w 12192000"/>
              <a:gd name="connsiteY4" fmla="*/ 162449 h 6850062"/>
              <a:gd name="connsiteX5" fmla="*/ 5787045 w 12192000"/>
              <a:gd name="connsiteY5" fmla="*/ 93043 h 6850062"/>
              <a:gd name="connsiteX6" fmla="*/ 5735086 w 12192000"/>
              <a:gd name="connsiteY6" fmla="*/ 0 h 6850062"/>
              <a:gd name="connsiteX7" fmla="*/ 12192000 w 12192000"/>
              <a:gd name="connsiteY7" fmla="*/ 0 h 6850062"/>
              <a:gd name="connsiteX8" fmla="*/ 12192000 w 12192000"/>
              <a:gd name="connsiteY8" fmla="*/ 6850062 h 6850062"/>
              <a:gd name="connsiteX9" fmla="*/ 0 w 12192000"/>
              <a:gd name="connsiteY9" fmla="*/ 6850062 h 6850062"/>
              <a:gd name="connsiteX10" fmla="*/ 0 w 12192000"/>
              <a:gd name="connsiteY10" fmla="*/ 5411212 h 6850062"/>
              <a:gd name="connsiteX11" fmla="*/ 66006 w 12192000"/>
              <a:gd name="connsiteY11" fmla="*/ 5386833 h 6850062"/>
              <a:gd name="connsiteX12" fmla="*/ 1280788 w 12192000"/>
              <a:gd name="connsiteY12" fmla="*/ 4468213 h 6850062"/>
              <a:gd name="connsiteX13" fmla="*/ 586727 w 12192000"/>
              <a:gd name="connsiteY13" fmla="*/ 3627625 h 6850062"/>
              <a:gd name="connsiteX14" fmla="*/ 1489007 w 12192000"/>
              <a:gd name="connsiteY14" fmla="*/ 4203441 h 6850062"/>
              <a:gd name="connsiteX15" fmla="*/ 1563554 w 12192000"/>
              <a:gd name="connsiteY15" fmla="*/ 4100616 h 6850062"/>
              <a:gd name="connsiteX16" fmla="*/ 1710079 w 12192000"/>
              <a:gd name="connsiteY16" fmla="*/ 3912962 h 6850062"/>
              <a:gd name="connsiteX17" fmla="*/ 674128 w 12192000"/>
              <a:gd name="connsiteY17" fmla="*/ 2172662 h 6850062"/>
              <a:gd name="connsiteX18" fmla="*/ 2098240 w 12192000"/>
              <a:gd name="connsiteY18" fmla="*/ 3555648 h 6850062"/>
              <a:gd name="connsiteX19" fmla="*/ 3303849 w 12192000"/>
              <a:gd name="connsiteY19" fmla="*/ 2869296 h 6850062"/>
              <a:gd name="connsiteX20" fmla="*/ 2175356 w 12192000"/>
              <a:gd name="connsiteY20" fmla="*/ 1082726 h 6850062"/>
              <a:gd name="connsiteX21" fmla="*/ 3758843 w 12192000"/>
              <a:gd name="connsiteY21" fmla="*/ 2599383 h 6850062"/>
              <a:gd name="connsiteX22" fmla="*/ 3987627 w 12192000"/>
              <a:gd name="connsiteY22" fmla="*/ 2404017 h 6850062"/>
              <a:gd name="connsiteX23" fmla="*/ 4943890 w 12192000"/>
              <a:gd name="connsiteY23" fmla="*/ 820524 h 6850062"/>
              <a:gd name="connsiteX24" fmla="*/ 4533598 w 12192000"/>
              <a:gd name="connsiteY24" fmla="*/ 3553 h 6850062"/>
              <a:gd name="connsiteX0" fmla="*/ 4531649 w 12192000"/>
              <a:gd name="connsiteY0" fmla="*/ 0 h 6850062"/>
              <a:gd name="connsiteX1" fmla="*/ 4788061 w 12192000"/>
              <a:gd name="connsiteY1" fmla="*/ 0 h 6850062"/>
              <a:gd name="connsiteX2" fmla="*/ 4903082 w 12192000"/>
              <a:gd name="connsiteY2" fmla="*/ 107181 h 6850062"/>
              <a:gd name="connsiteX3" fmla="*/ 5242080 w 12192000"/>
              <a:gd name="connsiteY3" fmla="*/ 506910 h 6850062"/>
              <a:gd name="connsiteX4" fmla="*/ 5681651 w 12192000"/>
              <a:gd name="connsiteY4" fmla="*/ 162449 h 6850062"/>
              <a:gd name="connsiteX5" fmla="*/ 5787045 w 12192000"/>
              <a:gd name="connsiteY5" fmla="*/ 93043 h 6850062"/>
              <a:gd name="connsiteX6" fmla="*/ 5965380 w 12192000"/>
              <a:gd name="connsiteY6" fmla="*/ 0 h 6850062"/>
              <a:gd name="connsiteX7" fmla="*/ 12192000 w 12192000"/>
              <a:gd name="connsiteY7" fmla="*/ 0 h 6850062"/>
              <a:gd name="connsiteX8" fmla="*/ 12192000 w 12192000"/>
              <a:gd name="connsiteY8" fmla="*/ 6850062 h 6850062"/>
              <a:gd name="connsiteX9" fmla="*/ 0 w 12192000"/>
              <a:gd name="connsiteY9" fmla="*/ 6850062 h 6850062"/>
              <a:gd name="connsiteX10" fmla="*/ 0 w 12192000"/>
              <a:gd name="connsiteY10" fmla="*/ 5411212 h 6850062"/>
              <a:gd name="connsiteX11" fmla="*/ 66006 w 12192000"/>
              <a:gd name="connsiteY11" fmla="*/ 5386833 h 6850062"/>
              <a:gd name="connsiteX12" fmla="*/ 1280788 w 12192000"/>
              <a:gd name="connsiteY12" fmla="*/ 4468213 h 6850062"/>
              <a:gd name="connsiteX13" fmla="*/ 586727 w 12192000"/>
              <a:gd name="connsiteY13" fmla="*/ 3627625 h 6850062"/>
              <a:gd name="connsiteX14" fmla="*/ 1489007 w 12192000"/>
              <a:gd name="connsiteY14" fmla="*/ 4203441 h 6850062"/>
              <a:gd name="connsiteX15" fmla="*/ 1563554 w 12192000"/>
              <a:gd name="connsiteY15" fmla="*/ 4100616 h 6850062"/>
              <a:gd name="connsiteX16" fmla="*/ 1710079 w 12192000"/>
              <a:gd name="connsiteY16" fmla="*/ 3912962 h 6850062"/>
              <a:gd name="connsiteX17" fmla="*/ 674128 w 12192000"/>
              <a:gd name="connsiteY17" fmla="*/ 2172662 h 6850062"/>
              <a:gd name="connsiteX18" fmla="*/ 2098240 w 12192000"/>
              <a:gd name="connsiteY18" fmla="*/ 3555648 h 6850062"/>
              <a:gd name="connsiteX19" fmla="*/ 3303849 w 12192000"/>
              <a:gd name="connsiteY19" fmla="*/ 2869296 h 6850062"/>
              <a:gd name="connsiteX20" fmla="*/ 2175356 w 12192000"/>
              <a:gd name="connsiteY20" fmla="*/ 1082726 h 6850062"/>
              <a:gd name="connsiteX21" fmla="*/ 3758843 w 12192000"/>
              <a:gd name="connsiteY21" fmla="*/ 2599383 h 6850062"/>
              <a:gd name="connsiteX22" fmla="*/ 3987627 w 12192000"/>
              <a:gd name="connsiteY22" fmla="*/ 2404017 h 6850062"/>
              <a:gd name="connsiteX23" fmla="*/ 4943890 w 12192000"/>
              <a:gd name="connsiteY23" fmla="*/ 820524 h 6850062"/>
              <a:gd name="connsiteX24" fmla="*/ 4533598 w 12192000"/>
              <a:gd name="connsiteY24" fmla="*/ 3553 h 6850062"/>
              <a:gd name="connsiteX25" fmla="*/ 4531649 w 12192000"/>
              <a:gd name="connsiteY25" fmla="*/ 0 h 685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92000" h="6850062">
                <a:moveTo>
                  <a:pt x="4531649" y="0"/>
                </a:moveTo>
                <a:lnTo>
                  <a:pt x="4788061" y="0"/>
                </a:lnTo>
                <a:lnTo>
                  <a:pt x="4903082" y="107181"/>
                </a:lnTo>
                <a:cubicBezTo>
                  <a:pt x="5049285" y="250492"/>
                  <a:pt x="5159821" y="387377"/>
                  <a:pt x="5242080" y="506910"/>
                </a:cubicBezTo>
                <a:cubicBezTo>
                  <a:pt x="5368037" y="393804"/>
                  <a:pt x="5511991" y="278126"/>
                  <a:pt x="5681651" y="162449"/>
                </a:cubicBezTo>
                <a:cubicBezTo>
                  <a:pt x="5715068" y="139314"/>
                  <a:pt x="5751057" y="116178"/>
                  <a:pt x="5787045" y="93043"/>
                </a:cubicBezTo>
                <a:lnTo>
                  <a:pt x="5965380" y="0"/>
                </a:lnTo>
                <a:lnTo>
                  <a:pt x="12192000" y="0"/>
                </a:lnTo>
                <a:lnTo>
                  <a:pt x="12192000" y="6850062"/>
                </a:lnTo>
                <a:lnTo>
                  <a:pt x="0" y="6850062"/>
                </a:lnTo>
                <a:lnTo>
                  <a:pt x="0" y="5411212"/>
                </a:lnTo>
                <a:lnTo>
                  <a:pt x="66006" y="5386833"/>
                </a:lnTo>
                <a:cubicBezTo>
                  <a:pt x="480609" y="5218067"/>
                  <a:pt x="882668" y="4940562"/>
                  <a:pt x="1280788" y="4468213"/>
                </a:cubicBezTo>
                <a:cubicBezTo>
                  <a:pt x="1108560" y="4200870"/>
                  <a:pt x="836076" y="3815279"/>
                  <a:pt x="586727" y="3627625"/>
                </a:cubicBezTo>
                <a:cubicBezTo>
                  <a:pt x="1021159" y="3810138"/>
                  <a:pt x="1306494" y="4018357"/>
                  <a:pt x="1489007" y="4203441"/>
                </a:cubicBezTo>
                <a:cubicBezTo>
                  <a:pt x="1514713" y="4170023"/>
                  <a:pt x="1537848" y="4136605"/>
                  <a:pt x="1563554" y="4100616"/>
                </a:cubicBezTo>
                <a:cubicBezTo>
                  <a:pt x="1609825" y="4033781"/>
                  <a:pt x="1658667" y="3972086"/>
                  <a:pt x="1710079" y="3912962"/>
                </a:cubicBezTo>
                <a:cubicBezTo>
                  <a:pt x="1555843" y="3571072"/>
                  <a:pt x="1234517" y="2943844"/>
                  <a:pt x="674128" y="2172662"/>
                </a:cubicBezTo>
                <a:cubicBezTo>
                  <a:pt x="1522425" y="2820455"/>
                  <a:pt x="1918298" y="3290876"/>
                  <a:pt x="2098240" y="3555648"/>
                </a:cubicBezTo>
                <a:cubicBezTo>
                  <a:pt x="2481258" y="3265170"/>
                  <a:pt x="2920831" y="3069804"/>
                  <a:pt x="3303849" y="2869296"/>
                </a:cubicBezTo>
                <a:cubicBezTo>
                  <a:pt x="3123907" y="2496559"/>
                  <a:pt x="2725463" y="1735660"/>
                  <a:pt x="2175356" y="1082726"/>
                </a:cubicBezTo>
                <a:cubicBezTo>
                  <a:pt x="3021082" y="1668824"/>
                  <a:pt x="3524921" y="2275487"/>
                  <a:pt x="3758843" y="2599383"/>
                </a:cubicBezTo>
                <a:cubicBezTo>
                  <a:pt x="3843673" y="2537688"/>
                  <a:pt x="3920791" y="2473423"/>
                  <a:pt x="3987627" y="2404017"/>
                </a:cubicBezTo>
                <a:cubicBezTo>
                  <a:pt x="4378356" y="1987579"/>
                  <a:pt x="4447763" y="1422046"/>
                  <a:pt x="4943890" y="820524"/>
                </a:cubicBezTo>
                <a:cubicBezTo>
                  <a:pt x="4849420" y="621945"/>
                  <a:pt x="4707233" y="329378"/>
                  <a:pt x="4533598" y="3553"/>
                </a:cubicBezTo>
                <a:lnTo>
                  <a:pt x="4531649" y="0"/>
                </a:lnTo>
                <a:close/>
              </a:path>
            </a:pathLst>
          </a:custGeom>
          <a:solidFill>
            <a:schemeClr val="accent6">
              <a:lumMod val="85000"/>
            </a:schemeClr>
          </a:solidFill>
          <a:effectLst>
            <a:innerShdw blurRad="165100" dist="25400" dir="13140000">
              <a:prstClr val="black">
                <a:alpha val="23000"/>
              </a:prstClr>
            </a:inn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Graphic 26">
            <a:extLst>
              <a:ext uri="{FF2B5EF4-FFF2-40B4-BE49-F238E27FC236}">
                <a16:creationId xmlns:a16="http://schemas.microsoft.com/office/drawing/2014/main" id="{42080AE2-E828-D6CA-93A8-6ED4D2902C1C}"/>
              </a:ext>
            </a:extLst>
          </p:cNvPr>
          <p:cNvSpPr/>
          <p:nvPr userDrawn="1"/>
        </p:nvSpPr>
        <p:spPr>
          <a:xfrm>
            <a:off x="429008" y="441433"/>
            <a:ext cx="1430391" cy="1443841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8284" y="3655121"/>
            <a:ext cx="11350666" cy="2423526"/>
          </a:xfrm>
        </p:spPr>
        <p:txBody>
          <a:bodyPr lIns="0" tIns="0" rIns="0" bIns="0" anchor="b">
            <a:noAutofit/>
          </a:bodyPr>
          <a:lstStyle>
            <a:lvl1pPr algn="l">
              <a:defRPr sz="7800" spc="1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</a:t>
            </a:r>
            <a:br>
              <a:rPr lang="en-GB"/>
            </a:br>
            <a:r>
              <a:rPr lang="en-GB"/>
              <a:t>page title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rzss.org.uk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F86D258A-A0D6-372F-D8C3-C5874B7975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4429" y="726170"/>
            <a:ext cx="1582917" cy="1151466"/>
          </a:xfrm>
        </p:spPr>
        <p:txBody>
          <a:bodyPr>
            <a:normAutofit/>
          </a:bodyPr>
          <a:lstStyle>
            <a:lvl1pPr marL="0" indent="0" algn="ctr">
              <a:buNone/>
              <a:defRPr sz="7800"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216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Cool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EC794B6-846D-EFDE-390B-FED98F7B5A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531649 w 12192000"/>
              <a:gd name="connsiteY0" fmla="*/ 0 h 6850062"/>
              <a:gd name="connsiteX1" fmla="*/ 4788061 w 12192000"/>
              <a:gd name="connsiteY1" fmla="*/ 0 h 6850062"/>
              <a:gd name="connsiteX2" fmla="*/ 4903082 w 12192000"/>
              <a:gd name="connsiteY2" fmla="*/ 107181 h 6850062"/>
              <a:gd name="connsiteX3" fmla="*/ 5242080 w 12192000"/>
              <a:gd name="connsiteY3" fmla="*/ 506910 h 6850062"/>
              <a:gd name="connsiteX4" fmla="*/ 5681651 w 12192000"/>
              <a:gd name="connsiteY4" fmla="*/ 162449 h 6850062"/>
              <a:gd name="connsiteX5" fmla="*/ 5787045 w 12192000"/>
              <a:gd name="connsiteY5" fmla="*/ 93043 h 6850062"/>
              <a:gd name="connsiteX6" fmla="*/ 5735086 w 12192000"/>
              <a:gd name="connsiteY6" fmla="*/ 0 h 6850062"/>
              <a:gd name="connsiteX7" fmla="*/ 12192000 w 12192000"/>
              <a:gd name="connsiteY7" fmla="*/ 0 h 6850062"/>
              <a:gd name="connsiteX8" fmla="*/ 12192000 w 12192000"/>
              <a:gd name="connsiteY8" fmla="*/ 6850062 h 6850062"/>
              <a:gd name="connsiteX9" fmla="*/ 0 w 12192000"/>
              <a:gd name="connsiteY9" fmla="*/ 6850062 h 6850062"/>
              <a:gd name="connsiteX10" fmla="*/ 0 w 12192000"/>
              <a:gd name="connsiteY10" fmla="*/ 5411212 h 6850062"/>
              <a:gd name="connsiteX11" fmla="*/ 66006 w 12192000"/>
              <a:gd name="connsiteY11" fmla="*/ 5386833 h 6850062"/>
              <a:gd name="connsiteX12" fmla="*/ 1280788 w 12192000"/>
              <a:gd name="connsiteY12" fmla="*/ 4468213 h 6850062"/>
              <a:gd name="connsiteX13" fmla="*/ 586727 w 12192000"/>
              <a:gd name="connsiteY13" fmla="*/ 3627625 h 6850062"/>
              <a:gd name="connsiteX14" fmla="*/ 1489007 w 12192000"/>
              <a:gd name="connsiteY14" fmla="*/ 4203441 h 6850062"/>
              <a:gd name="connsiteX15" fmla="*/ 1563554 w 12192000"/>
              <a:gd name="connsiteY15" fmla="*/ 4100616 h 6850062"/>
              <a:gd name="connsiteX16" fmla="*/ 1710079 w 12192000"/>
              <a:gd name="connsiteY16" fmla="*/ 3912962 h 6850062"/>
              <a:gd name="connsiteX17" fmla="*/ 674128 w 12192000"/>
              <a:gd name="connsiteY17" fmla="*/ 2172662 h 6850062"/>
              <a:gd name="connsiteX18" fmla="*/ 2098240 w 12192000"/>
              <a:gd name="connsiteY18" fmla="*/ 3555648 h 6850062"/>
              <a:gd name="connsiteX19" fmla="*/ 3303849 w 12192000"/>
              <a:gd name="connsiteY19" fmla="*/ 2869296 h 6850062"/>
              <a:gd name="connsiteX20" fmla="*/ 2175356 w 12192000"/>
              <a:gd name="connsiteY20" fmla="*/ 1082726 h 6850062"/>
              <a:gd name="connsiteX21" fmla="*/ 3758843 w 12192000"/>
              <a:gd name="connsiteY21" fmla="*/ 2599383 h 6850062"/>
              <a:gd name="connsiteX22" fmla="*/ 3987627 w 12192000"/>
              <a:gd name="connsiteY22" fmla="*/ 2404017 h 6850062"/>
              <a:gd name="connsiteX23" fmla="*/ 4943890 w 12192000"/>
              <a:gd name="connsiteY23" fmla="*/ 820524 h 6850062"/>
              <a:gd name="connsiteX24" fmla="*/ 4533598 w 12192000"/>
              <a:gd name="connsiteY24" fmla="*/ 3553 h 6850062"/>
              <a:gd name="connsiteX0" fmla="*/ 4531649 w 12192000"/>
              <a:gd name="connsiteY0" fmla="*/ 0 h 6850062"/>
              <a:gd name="connsiteX1" fmla="*/ 4788061 w 12192000"/>
              <a:gd name="connsiteY1" fmla="*/ 0 h 6850062"/>
              <a:gd name="connsiteX2" fmla="*/ 4903082 w 12192000"/>
              <a:gd name="connsiteY2" fmla="*/ 107181 h 6850062"/>
              <a:gd name="connsiteX3" fmla="*/ 5242080 w 12192000"/>
              <a:gd name="connsiteY3" fmla="*/ 506910 h 6850062"/>
              <a:gd name="connsiteX4" fmla="*/ 5681651 w 12192000"/>
              <a:gd name="connsiteY4" fmla="*/ 162449 h 6850062"/>
              <a:gd name="connsiteX5" fmla="*/ 5787045 w 12192000"/>
              <a:gd name="connsiteY5" fmla="*/ 93043 h 6850062"/>
              <a:gd name="connsiteX6" fmla="*/ 5965380 w 12192000"/>
              <a:gd name="connsiteY6" fmla="*/ 0 h 6850062"/>
              <a:gd name="connsiteX7" fmla="*/ 12192000 w 12192000"/>
              <a:gd name="connsiteY7" fmla="*/ 0 h 6850062"/>
              <a:gd name="connsiteX8" fmla="*/ 12192000 w 12192000"/>
              <a:gd name="connsiteY8" fmla="*/ 6850062 h 6850062"/>
              <a:gd name="connsiteX9" fmla="*/ 0 w 12192000"/>
              <a:gd name="connsiteY9" fmla="*/ 6850062 h 6850062"/>
              <a:gd name="connsiteX10" fmla="*/ 0 w 12192000"/>
              <a:gd name="connsiteY10" fmla="*/ 5411212 h 6850062"/>
              <a:gd name="connsiteX11" fmla="*/ 66006 w 12192000"/>
              <a:gd name="connsiteY11" fmla="*/ 5386833 h 6850062"/>
              <a:gd name="connsiteX12" fmla="*/ 1280788 w 12192000"/>
              <a:gd name="connsiteY12" fmla="*/ 4468213 h 6850062"/>
              <a:gd name="connsiteX13" fmla="*/ 586727 w 12192000"/>
              <a:gd name="connsiteY13" fmla="*/ 3627625 h 6850062"/>
              <a:gd name="connsiteX14" fmla="*/ 1489007 w 12192000"/>
              <a:gd name="connsiteY14" fmla="*/ 4203441 h 6850062"/>
              <a:gd name="connsiteX15" fmla="*/ 1563554 w 12192000"/>
              <a:gd name="connsiteY15" fmla="*/ 4100616 h 6850062"/>
              <a:gd name="connsiteX16" fmla="*/ 1710079 w 12192000"/>
              <a:gd name="connsiteY16" fmla="*/ 3912962 h 6850062"/>
              <a:gd name="connsiteX17" fmla="*/ 674128 w 12192000"/>
              <a:gd name="connsiteY17" fmla="*/ 2172662 h 6850062"/>
              <a:gd name="connsiteX18" fmla="*/ 2098240 w 12192000"/>
              <a:gd name="connsiteY18" fmla="*/ 3555648 h 6850062"/>
              <a:gd name="connsiteX19" fmla="*/ 3303849 w 12192000"/>
              <a:gd name="connsiteY19" fmla="*/ 2869296 h 6850062"/>
              <a:gd name="connsiteX20" fmla="*/ 2175356 w 12192000"/>
              <a:gd name="connsiteY20" fmla="*/ 1082726 h 6850062"/>
              <a:gd name="connsiteX21" fmla="*/ 3758843 w 12192000"/>
              <a:gd name="connsiteY21" fmla="*/ 2599383 h 6850062"/>
              <a:gd name="connsiteX22" fmla="*/ 3987627 w 12192000"/>
              <a:gd name="connsiteY22" fmla="*/ 2404017 h 6850062"/>
              <a:gd name="connsiteX23" fmla="*/ 4943890 w 12192000"/>
              <a:gd name="connsiteY23" fmla="*/ 820524 h 6850062"/>
              <a:gd name="connsiteX24" fmla="*/ 4533598 w 12192000"/>
              <a:gd name="connsiteY24" fmla="*/ 3553 h 6850062"/>
              <a:gd name="connsiteX25" fmla="*/ 4531649 w 12192000"/>
              <a:gd name="connsiteY25" fmla="*/ 0 h 685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92000" h="6850062">
                <a:moveTo>
                  <a:pt x="4531649" y="0"/>
                </a:moveTo>
                <a:lnTo>
                  <a:pt x="4788061" y="0"/>
                </a:lnTo>
                <a:lnTo>
                  <a:pt x="4903082" y="107181"/>
                </a:lnTo>
                <a:cubicBezTo>
                  <a:pt x="5049285" y="250492"/>
                  <a:pt x="5159821" y="387377"/>
                  <a:pt x="5242080" y="506910"/>
                </a:cubicBezTo>
                <a:cubicBezTo>
                  <a:pt x="5368037" y="393804"/>
                  <a:pt x="5511991" y="278126"/>
                  <a:pt x="5681651" y="162449"/>
                </a:cubicBezTo>
                <a:cubicBezTo>
                  <a:pt x="5715068" y="139314"/>
                  <a:pt x="5751057" y="116178"/>
                  <a:pt x="5787045" y="93043"/>
                </a:cubicBezTo>
                <a:lnTo>
                  <a:pt x="5965380" y="0"/>
                </a:lnTo>
                <a:lnTo>
                  <a:pt x="12192000" y="0"/>
                </a:lnTo>
                <a:lnTo>
                  <a:pt x="12192000" y="6850062"/>
                </a:lnTo>
                <a:lnTo>
                  <a:pt x="0" y="6850062"/>
                </a:lnTo>
                <a:lnTo>
                  <a:pt x="0" y="5411212"/>
                </a:lnTo>
                <a:lnTo>
                  <a:pt x="66006" y="5386833"/>
                </a:lnTo>
                <a:cubicBezTo>
                  <a:pt x="480609" y="5218067"/>
                  <a:pt x="882668" y="4940562"/>
                  <a:pt x="1280788" y="4468213"/>
                </a:cubicBezTo>
                <a:cubicBezTo>
                  <a:pt x="1108560" y="4200870"/>
                  <a:pt x="836076" y="3815279"/>
                  <a:pt x="586727" y="3627625"/>
                </a:cubicBezTo>
                <a:cubicBezTo>
                  <a:pt x="1021159" y="3810138"/>
                  <a:pt x="1306494" y="4018357"/>
                  <a:pt x="1489007" y="4203441"/>
                </a:cubicBezTo>
                <a:cubicBezTo>
                  <a:pt x="1514713" y="4170023"/>
                  <a:pt x="1537848" y="4136605"/>
                  <a:pt x="1563554" y="4100616"/>
                </a:cubicBezTo>
                <a:cubicBezTo>
                  <a:pt x="1609825" y="4033781"/>
                  <a:pt x="1658667" y="3972086"/>
                  <a:pt x="1710079" y="3912962"/>
                </a:cubicBezTo>
                <a:cubicBezTo>
                  <a:pt x="1555843" y="3571072"/>
                  <a:pt x="1234517" y="2943844"/>
                  <a:pt x="674128" y="2172662"/>
                </a:cubicBezTo>
                <a:cubicBezTo>
                  <a:pt x="1522425" y="2820455"/>
                  <a:pt x="1918298" y="3290876"/>
                  <a:pt x="2098240" y="3555648"/>
                </a:cubicBezTo>
                <a:cubicBezTo>
                  <a:pt x="2481258" y="3265170"/>
                  <a:pt x="2920831" y="3069804"/>
                  <a:pt x="3303849" y="2869296"/>
                </a:cubicBezTo>
                <a:cubicBezTo>
                  <a:pt x="3123907" y="2496559"/>
                  <a:pt x="2725463" y="1735660"/>
                  <a:pt x="2175356" y="1082726"/>
                </a:cubicBezTo>
                <a:cubicBezTo>
                  <a:pt x="3021082" y="1668824"/>
                  <a:pt x="3524921" y="2275487"/>
                  <a:pt x="3758843" y="2599383"/>
                </a:cubicBezTo>
                <a:cubicBezTo>
                  <a:pt x="3843673" y="2537688"/>
                  <a:pt x="3920791" y="2473423"/>
                  <a:pt x="3987627" y="2404017"/>
                </a:cubicBezTo>
                <a:cubicBezTo>
                  <a:pt x="4378356" y="1987579"/>
                  <a:pt x="4447763" y="1422046"/>
                  <a:pt x="4943890" y="820524"/>
                </a:cubicBezTo>
                <a:cubicBezTo>
                  <a:pt x="4849420" y="621945"/>
                  <a:pt x="4707233" y="329378"/>
                  <a:pt x="4533598" y="3553"/>
                </a:cubicBezTo>
                <a:lnTo>
                  <a:pt x="4531649" y="0"/>
                </a:lnTo>
                <a:close/>
              </a:path>
            </a:pathLst>
          </a:custGeom>
          <a:solidFill>
            <a:schemeClr val="accent6">
              <a:lumMod val="85000"/>
            </a:schemeClr>
          </a:solidFill>
          <a:effectLst>
            <a:innerShdw blurRad="165100" dist="25400" dir="13140000">
              <a:prstClr val="black">
                <a:alpha val="23000"/>
              </a:prstClr>
            </a:inn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Graphic 26">
            <a:extLst>
              <a:ext uri="{FF2B5EF4-FFF2-40B4-BE49-F238E27FC236}">
                <a16:creationId xmlns:a16="http://schemas.microsoft.com/office/drawing/2014/main" id="{42080AE2-E828-D6CA-93A8-6ED4D2902C1C}"/>
              </a:ext>
            </a:extLst>
          </p:cNvPr>
          <p:cNvSpPr/>
          <p:nvPr userDrawn="1"/>
        </p:nvSpPr>
        <p:spPr>
          <a:xfrm>
            <a:off x="429008" y="441433"/>
            <a:ext cx="1430391" cy="1443841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8284" y="3655121"/>
            <a:ext cx="11350666" cy="2423526"/>
          </a:xfrm>
        </p:spPr>
        <p:txBody>
          <a:bodyPr lIns="0" tIns="0" rIns="0" bIns="0" anchor="b">
            <a:noAutofit/>
          </a:bodyPr>
          <a:lstStyle>
            <a:lvl1pPr algn="l">
              <a:defRPr sz="7800" spc="1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</a:t>
            </a:r>
            <a:br>
              <a:rPr lang="en-GB"/>
            </a:br>
            <a:r>
              <a:rPr lang="en-GB"/>
              <a:t>page title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rzss.org.uk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F86D258A-A0D6-372F-D8C3-C5874B7975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4429" y="726170"/>
            <a:ext cx="1582917" cy="1151466"/>
          </a:xfrm>
        </p:spPr>
        <p:txBody>
          <a:bodyPr>
            <a:normAutofit/>
          </a:bodyPr>
          <a:lstStyle>
            <a:lvl1pPr marL="0" indent="0" algn="ctr">
              <a:buNone/>
              <a:defRPr sz="7800"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9869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EC794B6-846D-EFDE-390B-FED98F7B5A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4531649 w 12192000"/>
              <a:gd name="connsiteY0" fmla="*/ 0 h 6850062"/>
              <a:gd name="connsiteX1" fmla="*/ 4788061 w 12192000"/>
              <a:gd name="connsiteY1" fmla="*/ 0 h 6850062"/>
              <a:gd name="connsiteX2" fmla="*/ 4903082 w 12192000"/>
              <a:gd name="connsiteY2" fmla="*/ 107181 h 6850062"/>
              <a:gd name="connsiteX3" fmla="*/ 5242080 w 12192000"/>
              <a:gd name="connsiteY3" fmla="*/ 506910 h 6850062"/>
              <a:gd name="connsiteX4" fmla="*/ 5681651 w 12192000"/>
              <a:gd name="connsiteY4" fmla="*/ 162449 h 6850062"/>
              <a:gd name="connsiteX5" fmla="*/ 5787045 w 12192000"/>
              <a:gd name="connsiteY5" fmla="*/ 93043 h 6850062"/>
              <a:gd name="connsiteX6" fmla="*/ 5735086 w 12192000"/>
              <a:gd name="connsiteY6" fmla="*/ 0 h 6850062"/>
              <a:gd name="connsiteX7" fmla="*/ 12192000 w 12192000"/>
              <a:gd name="connsiteY7" fmla="*/ 0 h 6850062"/>
              <a:gd name="connsiteX8" fmla="*/ 12192000 w 12192000"/>
              <a:gd name="connsiteY8" fmla="*/ 6850062 h 6850062"/>
              <a:gd name="connsiteX9" fmla="*/ 0 w 12192000"/>
              <a:gd name="connsiteY9" fmla="*/ 6850062 h 6850062"/>
              <a:gd name="connsiteX10" fmla="*/ 0 w 12192000"/>
              <a:gd name="connsiteY10" fmla="*/ 5411212 h 6850062"/>
              <a:gd name="connsiteX11" fmla="*/ 66006 w 12192000"/>
              <a:gd name="connsiteY11" fmla="*/ 5386833 h 6850062"/>
              <a:gd name="connsiteX12" fmla="*/ 1280788 w 12192000"/>
              <a:gd name="connsiteY12" fmla="*/ 4468213 h 6850062"/>
              <a:gd name="connsiteX13" fmla="*/ 586727 w 12192000"/>
              <a:gd name="connsiteY13" fmla="*/ 3627625 h 6850062"/>
              <a:gd name="connsiteX14" fmla="*/ 1489007 w 12192000"/>
              <a:gd name="connsiteY14" fmla="*/ 4203441 h 6850062"/>
              <a:gd name="connsiteX15" fmla="*/ 1563554 w 12192000"/>
              <a:gd name="connsiteY15" fmla="*/ 4100616 h 6850062"/>
              <a:gd name="connsiteX16" fmla="*/ 1710079 w 12192000"/>
              <a:gd name="connsiteY16" fmla="*/ 3912962 h 6850062"/>
              <a:gd name="connsiteX17" fmla="*/ 674128 w 12192000"/>
              <a:gd name="connsiteY17" fmla="*/ 2172662 h 6850062"/>
              <a:gd name="connsiteX18" fmla="*/ 2098240 w 12192000"/>
              <a:gd name="connsiteY18" fmla="*/ 3555648 h 6850062"/>
              <a:gd name="connsiteX19" fmla="*/ 3303849 w 12192000"/>
              <a:gd name="connsiteY19" fmla="*/ 2869296 h 6850062"/>
              <a:gd name="connsiteX20" fmla="*/ 2175356 w 12192000"/>
              <a:gd name="connsiteY20" fmla="*/ 1082726 h 6850062"/>
              <a:gd name="connsiteX21" fmla="*/ 3758843 w 12192000"/>
              <a:gd name="connsiteY21" fmla="*/ 2599383 h 6850062"/>
              <a:gd name="connsiteX22" fmla="*/ 3987627 w 12192000"/>
              <a:gd name="connsiteY22" fmla="*/ 2404017 h 6850062"/>
              <a:gd name="connsiteX23" fmla="*/ 4943890 w 12192000"/>
              <a:gd name="connsiteY23" fmla="*/ 820524 h 6850062"/>
              <a:gd name="connsiteX24" fmla="*/ 4533598 w 12192000"/>
              <a:gd name="connsiteY24" fmla="*/ 3553 h 6850062"/>
              <a:gd name="connsiteX0" fmla="*/ 4531649 w 12192000"/>
              <a:gd name="connsiteY0" fmla="*/ 0 h 6850062"/>
              <a:gd name="connsiteX1" fmla="*/ 4788061 w 12192000"/>
              <a:gd name="connsiteY1" fmla="*/ 0 h 6850062"/>
              <a:gd name="connsiteX2" fmla="*/ 4903082 w 12192000"/>
              <a:gd name="connsiteY2" fmla="*/ 107181 h 6850062"/>
              <a:gd name="connsiteX3" fmla="*/ 5242080 w 12192000"/>
              <a:gd name="connsiteY3" fmla="*/ 506910 h 6850062"/>
              <a:gd name="connsiteX4" fmla="*/ 5681651 w 12192000"/>
              <a:gd name="connsiteY4" fmla="*/ 162449 h 6850062"/>
              <a:gd name="connsiteX5" fmla="*/ 5787045 w 12192000"/>
              <a:gd name="connsiteY5" fmla="*/ 93043 h 6850062"/>
              <a:gd name="connsiteX6" fmla="*/ 5965380 w 12192000"/>
              <a:gd name="connsiteY6" fmla="*/ 0 h 6850062"/>
              <a:gd name="connsiteX7" fmla="*/ 12192000 w 12192000"/>
              <a:gd name="connsiteY7" fmla="*/ 0 h 6850062"/>
              <a:gd name="connsiteX8" fmla="*/ 12192000 w 12192000"/>
              <a:gd name="connsiteY8" fmla="*/ 6850062 h 6850062"/>
              <a:gd name="connsiteX9" fmla="*/ 0 w 12192000"/>
              <a:gd name="connsiteY9" fmla="*/ 6850062 h 6850062"/>
              <a:gd name="connsiteX10" fmla="*/ 0 w 12192000"/>
              <a:gd name="connsiteY10" fmla="*/ 5411212 h 6850062"/>
              <a:gd name="connsiteX11" fmla="*/ 66006 w 12192000"/>
              <a:gd name="connsiteY11" fmla="*/ 5386833 h 6850062"/>
              <a:gd name="connsiteX12" fmla="*/ 1280788 w 12192000"/>
              <a:gd name="connsiteY12" fmla="*/ 4468213 h 6850062"/>
              <a:gd name="connsiteX13" fmla="*/ 586727 w 12192000"/>
              <a:gd name="connsiteY13" fmla="*/ 3627625 h 6850062"/>
              <a:gd name="connsiteX14" fmla="*/ 1489007 w 12192000"/>
              <a:gd name="connsiteY14" fmla="*/ 4203441 h 6850062"/>
              <a:gd name="connsiteX15" fmla="*/ 1563554 w 12192000"/>
              <a:gd name="connsiteY15" fmla="*/ 4100616 h 6850062"/>
              <a:gd name="connsiteX16" fmla="*/ 1710079 w 12192000"/>
              <a:gd name="connsiteY16" fmla="*/ 3912962 h 6850062"/>
              <a:gd name="connsiteX17" fmla="*/ 674128 w 12192000"/>
              <a:gd name="connsiteY17" fmla="*/ 2172662 h 6850062"/>
              <a:gd name="connsiteX18" fmla="*/ 2098240 w 12192000"/>
              <a:gd name="connsiteY18" fmla="*/ 3555648 h 6850062"/>
              <a:gd name="connsiteX19" fmla="*/ 3303849 w 12192000"/>
              <a:gd name="connsiteY19" fmla="*/ 2869296 h 6850062"/>
              <a:gd name="connsiteX20" fmla="*/ 2175356 w 12192000"/>
              <a:gd name="connsiteY20" fmla="*/ 1082726 h 6850062"/>
              <a:gd name="connsiteX21" fmla="*/ 3758843 w 12192000"/>
              <a:gd name="connsiteY21" fmla="*/ 2599383 h 6850062"/>
              <a:gd name="connsiteX22" fmla="*/ 3987627 w 12192000"/>
              <a:gd name="connsiteY22" fmla="*/ 2404017 h 6850062"/>
              <a:gd name="connsiteX23" fmla="*/ 4943890 w 12192000"/>
              <a:gd name="connsiteY23" fmla="*/ 820524 h 6850062"/>
              <a:gd name="connsiteX24" fmla="*/ 4533598 w 12192000"/>
              <a:gd name="connsiteY24" fmla="*/ 3553 h 6850062"/>
              <a:gd name="connsiteX25" fmla="*/ 4531649 w 12192000"/>
              <a:gd name="connsiteY25" fmla="*/ 0 h 685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92000" h="6850062">
                <a:moveTo>
                  <a:pt x="4531649" y="0"/>
                </a:moveTo>
                <a:lnTo>
                  <a:pt x="4788061" y="0"/>
                </a:lnTo>
                <a:lnTo>
                  <a:pt x="4903082" y="107181"/>
                </a:lnTo>
                <a:cubicBezTo>
                  <a:pt x="5049285" y="250492"/>
                  <a:pt x="5159821" y="387377"/>
                  <a:pt x="5242080" y="506910"/>
                </a:cubicBezTo>
                <a:cubicBezTo>
                  <a:pt x="5368037" y="393804"/>
                  <a:pt x="5511991" y="278126"/>
                  <a:pt x="5681651" y="162449"/>
                </a:cubicBezTo>
                <a:cubicBezTo>
                  <a:pt x="5715068" y="139314"/>
                  <a:pt x="5751057" y="116178"/>
                  <a:pt x="5787045" y="93043"/>
                </a:cubicBezTo>
                <a:lnTo>
                  <a:pt x="5965380" y="0"/>
                </a:lnTo>
                <a:lnTo>
                  <a:pt x="12192000" y="0"/>
                </a:lnTo>
                <a:lnTo>
                  <a:pt x="12192000" y="6850062"/>
                </a:lnTo>
                <a:lnTo>
                  <a:pt x="0" y="6850062"/>
                </a:lnTo>
                <a:lnTo>
                  <a:pt x="0" y="5411212"/>
                </a:lnTo>
                <a:lnTo>
                  <a:pt x="66006" y="5386833"/>
                </a:lnTo>
                <a:cubicBezTo>
                  <a:pt x="480609" y="5218067"/>
                  <a:pt x="882668" y="4940562"/>
                  <a:pt x="1280788" y="4468213"/>
                </a:cubicBezTo>
                <a:cubicBezTo>
                  <a:pt x="1108560" y="4200870"/>
                  <a:pt x="836076" y="3815279"/>
                  <a:pt x="586727" y="3627625"/>
                </a:cubicBezTo>
                <a:cubicBezTo>
                  <a:pt x="1021159" y="3810138"/>
                  <a:pt x="1306494" y="4018357"/>
                  <a:pt x="1489007" y="4203441"/>
                </a:cubicBezTo>
                <a:cubicBezTo>
                  <a:pt x="1514713" y="4170023"/>
                  <a:pt x="1537848" y="4136605"/>
                  <a:pt x="1563554" y="4100616"/>
                </a:cubicBezTo>
                <a:cubicBezTo>
                  <a:pt x="1609825" y="4033781"/>
                  <a:pt x="1658667" y="3972086"/>
                  <a:pt x="1710079" y="3912962"/>
                </a:cubicBezTo>
                <a:cubicBezTo>
                  <a:pt x="1555843" y="3571072"/>
                  <a:pt x="1234517" y="2943844"/>
                  <a:pt x="674128" y="2172662"/>
                </a:cubicBezTo>
                <a:cubicBezTo>
                  <a:pt x="1522425" y="2820455"/>
                  <a:pt x="1918298" y="3290876"/>
                  <a:pt x="2098240" y="3555648"/>
                </a:cubicBezTo>
                <a:cubicBezTo>
                  <a:pt x="2481258" y="3265170"/>
                  <a:pt x="2920831" y="3069804"/>
                  <a:pt x="3303849" y="2869296"/>
                </a:cubicBezTo>
                <a:cubicBezTo>
                  <a:pt x="3123907" y="2496559"/>
                  <a:pt x="2725463" y="1735660"/>
                  <a:pt x="2175356" y="1082726"/>
                </a:cubicBezTo>
                <a:cubicBezTo>
                  <a:pt x="3021082" y="1668824"/>
                  <a:pt x="3524921" y="2275487"/>
                  <a:pt x="3758843" y="2599383"/>
                </a:cubicBezTo>
                <a:cubicBezTo>
                  <a:pt x="3843673" y="2537688"/>
                  <a:pt x="3920791" y="2473423"/>
                  <a:pt x="3987627" y="2404017"/>
                </a:cubicBezTo>
                <a:cubicBezTo>
                  <a:pt x="4378356" y="1987579"/>
                  <a:pt x="4447763" y="1422046"/>
                  <a:pt x="4943890" y="820524"/>
                </a:cubicBezTo>
                <a:cubicBezTo>
                  <a:pt x="4849420" y="621945"/>
                  <a:pt x="4707233" y="329378"/>
                  <a:pt x="4533598" y="3553"/>
                </a:cubicBezTo>
                <a:lnTo>
                  <a:pt x="4531649" y="0"/>
                </a:lnTo>
                <a:close/>
              </a:path>
            </a:pathLst>
          </a:custGeom>
          <a:solidFill>
            <a:schemeClr val="accent6">
              <a:lumMod val="85000"/>
            </a:schemeClr>
          </a:solidFill>
          <a:effectLst>
            <a:innerShdw blurRad="169888" dist="34362" dir="13140000">
              <a:prstClr val="black">
                <a:alpha val="23000"/>
              </a:prstClr>
            </a:inn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Graphic 26">
            <a:extLst>
              <a:ext uri="{FF2B5EF4-FFF2-40B4-BE49-F238E27FC236}">
                <a16:creationId xmlns:a16="http://schemas.microsoft.com/office/drawing/2014/main" id="{42080AE2-E828-D6CA-93A8-6ED4D2902C1C}"/>
              </a:ext>
            </a:extLst>
          </p:cNvPr>
          <p:cNvSpPr/>
          <p:nvPr userDrawn="1"/>
        </p:nvSpPr>
        <p:spPr>
          <a:xfrm>
            <a:off x="429008" y="441433"/>
            <a:ext cx="1430391" cy="1443841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8284" y="3655121"/>
            <a:ext cx="11350666" cy="2423526"/>
          </a:xfrm>
        </p:spPr>
        <p:txBody>
          <a:bodyPr lIns="0" tIns="0" rIns="0" bIns="0" anchor="b">
            <a:noAutofit/>
          </a:bodyPr>
          <a:lstStyle>
            <a:lvl1pPr algn="l">
              <a:defRPr sz="7800" spc="1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</a:t>
            </a:r>
            <a:br>
              <a:rPr lang="en-GB"/>
            </a:br>
            <a:r>
              <a:rPr lang="en-GB"/>
              <a:t>page title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rzss.org.uk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F86D258A-A0D6-372F-D8C3-C5874B7975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4429" y="726170"/>
            <a:ext cx="1582917" cy="1151466"/>
          </a:xfrm>
        </p:spPr>
        <p:txBody>
          <a:bodyPr>
            <a:normAutofit/>
          </a:bodyPr>
          <a:lstStyle>
            <a:lvl1pPr marL="0" indent="0" algn="ctr">
              <a:buNone/>
              <a:defRPr sz="7800">
                <a:latin typeface="New Beginnings" panose="02000000000000000000" pitchFamily="2" charset="77"/>
              </a:defRPr>
            </a:lvl1pPr>
          </a:lstStyle>
          <a:p>
            <a:pPr lvl="0"/>
            <a:r>
              <a:rPr lang="en-GB"/>
              <a:t>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2812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AA6D28-7404-7541-DBCF-8D69A75708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150" y="1615857"/>
            <a:ext cx="11350666" cy="815607"/>
          </a:xfrm>
        </p:spPr>
        <p:txBody>
          <a:bodyPr lIns="0" tIns="0" rIns="0" bIns="0" anchor="b">
            <a:noAutofit/>
          </a:bodyPr>
          <a:lstStyle>
            <a:lvl1pPr algn="l">
              <a:defRPr sz="3300"/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150" y="2515297"/>
            <a:ext cx="11350666" cy="3497196"/>
          </a:xfrm>
        </p:spPr>
        <p:txBody>
          <a:bodyPr lIns="0" tIns="0" rIns="0" bIns="0" numCol="2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1600"/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1600"/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1600"/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rzss.org.uk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7019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BAA6D28-7404-7541-DBCF-8D69A75708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150" y="1615857"/>
            <a:ext cx="11350666" cy="815607"/>
          </a:xfrm>
        </p:spPr>
        <p:txBody>
          <a:bodyPr lIns="0" tIns="0" rIns="0" bIns="0" anchor="b">
            <a:noAutofit/>
          </a:bodyPr>
          <a:lstStyle>
            <a:lvl1pPr algn="l">
              <a:defRPr sz="3300"/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150" y="2515297"/>
            <a:ext cx="11350666" cy="3497196"/>
          </a:xfrm>
        </p:spPr>
        <p:txBody>
          <a:bodyPr lIns="0" tIns="0" rIns="0" bIns="0" numCol="2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1600"/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1600"/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1600"/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rzss.org.uk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609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Leaf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AA6D28-7404-7541-DBCF-8D69A75708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150" y="1615857"/>
            <a:ext cx="11350666" cy="815607"/>
          </a:xfrm>
        </p:spPr>
        <p:txBody>
          <a:bodyPr lIns="0" tIns="0" rIns="0" bIns="0" anchor="b">
            <a:noAutofit/>
          </a:bodyPr>
          <a:lstStyle>
            <a:lvl1pPr algn="l">
              <a:defRPr sz="3300"/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150" y="2515297"/>
            <a:ext cx="11350666" cy="3497196"/>
          </a:xfrm>
        </p:spPr>
        <p:txBody>
          <a:bodyPr lIns="0" tIns="0" rIns="0" bIns="0" numCol="2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1600"/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1600"/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1600"/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rzss.org.uk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81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AA6D28-7404-7541-DBCF-8D69A75708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150" y="1615857"/>
            <a:ext cx="11350666" cy="815607"/>
          </a:xfrm>
        </p:spPr>
        <p:txBody>
          <a:bodyPr lIns="0" tIns="0" rIns="0" bIns="0" anchor="b">
            <a:noAutofit/>
          </a:bodyPr>
          <a:lstStyle>
            <a:lvl1pPr algn="l">
              <a:defRPr sz="3300"/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150" y="2515297"/>
            <a:ext cx="11350666" cy="3497196"/>
          </a:xfrm>
        </p:spPr>
        <p:txBody>
          <a:bodyPr lIns="0" tIns="0" rIns="0" bIns="0" numCol="2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1600"/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1600"/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1600"/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rzss.org.uk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62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AA6D28-7404-7541-DBCF-8D69A75708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150" y="1615857"/>
            <a:ext cx="11350666" cy="815607"/>
          </a:xfrm>
        </p:spPr>
        <p:txBody>
          <a:bodyPr lIns="0" tIns="0" rIns="0" bIns="0" anchor="b">
            <a:noAutofit/>
          </a:bodyPr>
          <a:lstStyle>
            <a:lvl1pPr algn="l">
              <a:defRPr sz="3300"/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150" y="2515297"/>
            <a:ext cx="11350666" cy="3497196"/>
          </a:xfrm>
        </p:spPr>
        <p:txBody>
          <a:bodyPr lIns="0" tIns="0" rIns="0" bIns="0" numCol="2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1600"/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1600"/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1600"/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rzss.org.uk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15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9D5353-AE8B-5848-6EA6-FA43E470CE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884FCA92-58CF-3349-97D7-1E91C53518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845788" cy="6271200"/>
          </a:xfrm>
          <a:custGeom>
            <a:avLst/>
            <a:gdLst>
              <a:gd name="connsiteX0" fmla="*/ 4607605 w 9845788"/>
              <a:gd name="connsiteY0" fmla="*/ 0 h 6271758"/>
              <a:gd name="connsiteX1" fmla="*/ 9845788 w 9845788"/>
              <a:gd name="connsiteY1" fmla="*/ 0 h 6271758"/>
              <a:gd name="connsiteX2" fmla="*/ 9839596 w 9845788"/>
              <a:gd name="connsiteY2" fmla="*/ 195268 h 6271758"/>
              <a:gd name="connsiteX3" fmla="*/ 4037890 w 9845788"/>
              <a:gd name="connsiteY3" fmla="*/ 6271758 h 6271758"/>
              <a:gd name="connsiteX4" fmla="*/ 202015 w 9845788"/>
              <a:gd name="connsiteY4" fmla="*/ 5554333 h 6271758"/>
              <a:gd name="connsiteX5" fmla="*/ 0 w 9845788"/>
              <a:gd name="connsiteY5" fmla="*/ 5486430 h 6271758"/>
              <a:gd name="connsiteX6" fmla="*/ 0 w 9845788"/>
              <a:gd name="connsiteY6" fmla="*/ 217918 h 6271758"/>
              <a:gd name="connsiteX7" fmla="*/ 236772 w 9845788"/>
              <a:gd name="connsiteY7" fmla="*/ 181820 h 6271758"/>
              <a:gd name="connsiteX8" fmla="*/ 819207 w 9845788"/>
              <a:gd name="connsiteY8" fmla="*/ 147125 h 6271758"/>
              <a:gd name="connsiteX9" fmla="*/ 3558996 w 9845788"/>
              <a:gd name="connsiteY9" fmla="*/ 1130976 h 6271758"/>
              <a:gd name="connsiteX10" fmla="*/ 4366922 w 9845788"/>
              <a:gd name="connsiteY10" fmla="*/ 583668 h 6271758"/>
              <a:gd name="connsiteX11" fmla="*/ 4496419 w 9845788"/>
              <a:gd name="connsiteY11" fmla="*/ 258914 h 6271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845788" h="6271758">
                <a:moveTo>
                  <a:pt x="4607605" y="0"/>
                </a:moveTo>
                <a:lnTo>
                  <a:pt x="9845788" y="0"/>
                </a:lnTo>
                <a:lnTo>
                  <a:pt x="9839596" y="195268"/>
                </a:lnTo>
                <a:cubicBezTo>
                  <a:pt x="9697423" y="2492869"/>
                  <a:pt x="7370588" y="6271758"/>
                  <a:pt x="4037890" y="6271758"/>
                </a:cubicBezTo>
                <a:cubicBezTo>
                  <a:pt x="2190732" y="6271758"/>
                  <a:pt x="1170031" y="5890597"/>
                  <a:pt x="202015" y="5554333"/>
                </a:cubicBezTo>
                <a:lnTo>
                  <a:pt x="0" y="5486430"/>
                </a:lnTo>
                <a:lnTo>
                  <a:pt x="0" y="217918"/>
                </a:lnTo>
                <a:lnTo>
                  <a:pt x="236772" y="181820"/>
                </a:lnTo>
                <a:cubicBezTo>
                  <a:pt x="423732" y="159113"/>
                  <a:pt x="617836" y="147125"/>
                  <a:pt x="819207" y="147125"/>
                </a:cubicBezTo>
                <a:cubicBezTo>
                  <a:pt x="2624015" y="147125"/>
                  <a:pt x="2998660" y="1130976"/>
                  <a:pt x="3558996" y="1130976"/>
                </a:cubicBezTo>
                <a:cubicBezTo>
                  <a:pt x="3914091" y="1130976"/>
                  <a:pt x="4230095" y="928993"/>
                  <a:pt x="4366922" y="583668"/>
                </a:cubicBezTo>
                <a:cubicBezTo>
                  <a:pt x="4409274" y="477383"/>
                  <a:pt x="4451930" y="368349"/>
                  <a:pt x="4496419" y="258914"/>
                </a:cubicBezTo>
                <a:close/>
              </a:path>
            </a:pathLst>
          </a:custGeom>
          <a:solidFill>
            <a:schemeClr val="accent6">
              <a:lumMod val="85000"/>
            </a:schemeClr>
          </a:solidFill>
          <a:effectLst>
            <a:innerShdw blurRad="165100" dist="25400" dir="13140000">
              <a:prstClr val="black">
                <a:alpha val="23000"/>
              </a:prstClr>
            </a:inn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78338" y="1353455"/>
            <a:ext cx="4251365" cy="3751635"/>
          </a:xfrm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80000"/>
              </a:lnSpc>
              <a:defRPr sz="6800">
                <a:solidFill>
                  <a:schemeClr val="bg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rzss.org.uk</a:t>
            </a:r>
            <a:endParaRPr lang="en-US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0AD38AD0-F5A9-60AB-7949-0D3BA12FB6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3969" y="5538325"/>
            <a:ext cx="3780044" cy="87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274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Coo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AA6D28-7404-7541-DBCF-8D69A75708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150" y="1615857"/>
            <a:ext cx="11350666" cy="815607"/>
          </a:xfrm>
        </p:spPr>
        <p:txBody>
          <a:bodyPr lIns="0" tIns="0" rIns="0" bIns="0" anchor="b">
            <a:noAutofit/>
          </a:bodyPr>
          <a:lstStyle>
            <a:lvl1pPr algn="l">
              <a:defRPr sz="3300"/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150" y="2515297"/>
            <a:ext cx="11350666" cy="3497196"/>
          </a:xfrm>
        </p:spPr>
        <p:txBody>
          <a:bodyPr lIns="0" tIns="0" rIns="0" bIns="0" numCol="2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1600"/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1600"/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1600"/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rzss.org.uk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0469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AA6D28-7404-7541-DBCF-8D69A75708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150" y="1615857"/>
            <a:ext cx="11350666" cy="815607"/>
          </a:xfrm>
        </p:spPr>
        <p:txBody>
          <a:bodyPr lIns="0" tIns="0" rIns="0" bIns="0" anchor="b">
            <a:noAutofit/>
          </a:bodyPr>
          <a:lstStyle>
            <a:lvl1pPr algn="l">
              <a:defRPr sz="3300"/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150" y="2515297"/>
            <a:ext cx="11350666" cy="3497196"/>
          </a:xfrm>
        </p:spPr>
        <p:txBody>
          <a:bodyPr lIns="0" tIns="0" rIns="0" bIns="0" numCol="2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1600"/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1600"/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1600"/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rzss.org.uk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416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Slide Purpl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ED31515-64F6-241F-5818-B6E777FDD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416" y="0"/>
            <a:ext cx="12220830" cy="685799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150" y="441325"/>
            <a:ext cx="5555900" cy="1679023"/>
          </a:xfrm>
        </p:spPr>
        <p:txBody>
          <a:bodyPr lIns="0" tIns="0" rIns="0" bIns="0" numCol="1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Museo Sans 500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bg1"/>
                </a:solidFill>
                <a:latin typeface="Museo Sans 500" panose="02000000000000000000" pitchFamily="2" charset="77"/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bg1"/>
                </a:solidFill>
                <a:latin typeface="Museo Sans 500" panose="02000000000000000000" pitchFamily="2" charset="77"/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bg1"/>
                </a:solidFill>
                <a:latin typeface="Museo Sans 500" panose="02000000000000000000" pitchFamily="2" charset="77"/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bg1"/>
                </a:solidFill>
                <a:latin typeface="Museo Sans 500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22" name="Picture 21" descr="Graphical user interface&#10;&#10;Description automatically generated">
            <a:extLst>
              <a:ext uri="{FF2B5EF4-FFF2-40B4-BE49-F238E27FC236}">
                <a16:creationId xmlns:a16="http://schemas.microsoft.com/office/drawing/2014/main" id="{AFFA3680-C765-AD8D-AA99-72436592B0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3969" y="5538325"/>
            <a:ext cx="3780044" cy="878350"/>
          </a:xfrm>
          <a:prstGeom prst="rect">
            <a:avLst/>
          </a:prstGeom>
        </p:spPr>
      </p:pic>
      <p:pic>
        <p:nvPicPr>
          <p:cNvPr id="7" name="Picture 6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0DF2284F-124E-A35C-FB23-A84BE483BC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8" y="5718175"/>
            <a:ext cx="12319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247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Slide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ED31515-64F6-241F-5818-B6E777FDD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415" y="0"/>
            <a:ext cx="12220828" cy="685799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150" y="441325"/>
            <a:ext cx="5555900" cy="1679023"/>
          </a:xfrm>
        </p:spPr>
        <p:txBody>
          <a:bodyPr lIns="0" tIns="0" rIns="0" bIns="0" numCol="1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Museo Sans 500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bg1"/>
                </a:solidFill>
                <a:latin typeface="Museo Sans 500" panose="02000000000000000000" pitchFamily="2" charset="77"/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bg1"/>
                </a:solidFill>
                <a:latin typeface="Museo Sans 500" panose="02000000000000000000" pitchFamily="2" charset="77"/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bg1"/>
                </a:solidFill>
                <a:latin typeface="Museo Sans 500" panose="02000000000000000000" pitchFamily="2" charset="77"/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bg1"/>
                </a:solidFill>
                <a:latin typeface="Museo Sans 500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22" name="Picture 21" descr="Graphical user interface&#10;&#10;Description automatically generated">
            <a:extLst>
              <a:ext uri="{FF2B5EF4-FFF2-40B4-BE49-F238E27FC236}">
                <a16:creationId xmlns:a16="http://schemas.microsoft.com/office/drawing/2014/main" id="{AFFA3680-C765-AD8D-AA99-72436592B0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3969" y="5538325"/>
            <a:ext cx="3780044" cy="878350"/>
          </a:xfrm>
          <a:prstGeom prst="rect">
            <a:avLst/>
          </a:prstGeom>
        </p:spPr>
      </p:pic>
      <p:pic>
        <p:nvPicPr>
          <p:cNvPr id="7" name="Picture 6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0DF2284F-124E-A35C-FB23-A84BE483BC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8" y="5718175"/>
            <a:ext cx="12319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76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ED31515-64F6-241F-5818-B6E777FDD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416" y="0"/>
            <a:ext cx="12220830" cy="6857999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150" y="441325"/>
            <a:ext cx="5555900" cy="1679023"/>
          </a:xfrm>
        </p:spPr>
        <p:txBody>
          <a:bodyPr lIns="0" tIns="0" rIns="0" bIns="0" numCol="1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Museo Sans 500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bg1"/>
                </a:solidFill>
                <a:latin typeface="Museo Sans 500" panose="02000000000000000000" pitchFamily="2" charset="77"/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bg1"/>
                </a:solidFill>
                <a:latin typeface="Museo Sans 500" panose="02000000000000000000" pitchFamily="2" charset="77"/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bg1"/>
                </a:solidFill>
                <a:latin typeface="Museo Sans 500" panose="02000000000000000000" pitchFamily="2" charset="77"/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bg1"/>
                </a:solidFill>
                <a:latin typeface="Museo Sans 500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22" name="Picture 21" descr="Graphical user interface&#10;&#10;Description automatically generated">
            <a:extLst>
              <a:ext uri="{FF2B5EF4-FFF2-40B4-BE49-F238E27FC236}">
                <a16:creationId xmlns:a16="http://schemas.microsoft.com/office/drawing/2014/main" id="{AFFA3680-C765-AD8D-AA99-72436592B0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3969" y="5538325"/>
            <a:ext cx="3780044" cy="878350"/>
          </a:xfrm>
          <a:prstGeom prst="rect">
            <a:avLst/>
          </a:prstGeom>
        </p:spPr>
      </p:pic>
      <p:pic>
        <p:nvPicPr>
          <p:cNvPr id="7" name="Picture 6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0DF2284F-124E-A35C-FB23-A84BE483BC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8" y="5718175"/>
            <a:ext cx="12319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823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Slide Leaf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ED31515-64F6-241F-5818-B6E777FDD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416" y="0"/>
            <a:ext cx="12220830" cy="685799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150" y="441325"/>
            <a:ext cx="5555900" cy="1679023"/>
          </a:xfrm>
        </p:spPr>
        <p:txBody>
          <a:bodyPr lIns="0" tIns="0" rIns="0" bIns="0" numCol="1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Museo Sans 500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bg1"/>
                </a:solidFill>
                <a:latin typeface="Museo Sans 500" panose="02000000000000000000" pitchFamily="2" charset="77"/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bg1"/>
                </a:solidFill>
                <a:latin typeface="Museo Sans 500" panose="02000000000000000000" pitchFamily="2" charset="77"/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bg1"/>
                </a:solidFill>
                <a:latin typeface="Museo Sans 500" panose="02000000000000000000" pitchFamily="2" charset="77"/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bg1"/>
                </a:solidFill>
                <a:latin typeface="Museo Sans 500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22" name="Picture 21" descr="Graphical user interface&#10;&#10;Description automatically generated">
            <a:extLst>
              <a:ext uri="{FF2B5EF4-FFF2-40B4-BE49-F238E27FC236}">
                <a16:creationId xmlns:a16="http://schemas.microsoft.com/office/drawing/2014/main" id="{AFFA3680-C765-AD8D-AA99-72436592B0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3969" y="5538325"/>
            <a:ext cx="3780044" cy="878350"/>
          </a:xfrm>
          <a:prstGeom prst="rect">
            <a:avLst/>
          </a:prstGeom>
        </p:spPr>
      </p:pic>
      <p:pic>
        <p:nvPicPr>
          <p:cNvPr id="7" name="Picture 6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0DF2284F-124E-A35C-FB23-A84BE483BC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8" y="5718175"/>
            <a:ext cx="12319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0441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Slide Cool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ED31515-64F6-241F-5818-B6E777FDD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416" y="0"/>
            <a:ext cx="12220830" cy="685799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150" y="441325"/>
            <a:ext cx="5555900" cy="1679023"/>
          </a:xfrm>
        </p:spPr>
        <p:txBody>
          <a:bodyPr lIns="0" tIns="0" rIns="0" bIns="0" numCol="1" spcCol="18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Museo Sans 500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bg1"/>
                </a:solidFill>
                <a:latin typeface="Museo Sans 500" panose="02000000000000000000" pitchFamily="2" charset="77"/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bg1"/>
                </a:solidFill>
                <a:latin typeface="Museo Sans 500" panose="02000000000000000000" pitchFamily="2" charset="77"/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bg1"/>
                </a:solidFill>
                <a:latin typeface="Museo Sans 500" panose="02000000000000000000" pitchFamily="2" charset="77"/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1800" b="0" i="0">
                <a:solidFill>
                  <a:schemeClr val="bg1"/>
                </a:solidFill>
                <a:latin typeface="Museo Sans 500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22" name="Picture 21" descr="Graphical user interface&#10;&#10;Description automatically generated">
            <a:extLst>
              <a:ext uri="{FF2B5EF4-FFF2-40B4-BE49-F238E27FC236}">
                <a16:creationId xmlns:a16="http://schemas.microsoft.com/office/drawing/2014/main" id="{AFFA3680-C765-AD8D-AA99-72436592B0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3969" y="5538325"/>
            <a:ext cx="3780044" cy="878350"/>
          </a:xfrm>
          <a:prstGeom prst="rect">
            <a:avLst/>
          </a:prstGeom>
        </p:spPr>
      </p:pic>
      <p:pic>
        <p:nvPicPr>
          <p:cNvPr id="7" name="Picture 6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0DF2284F-124E-A35C-FB23-A84BE483BC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8" y="5718175"/>
            <a:ext cx="12319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951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CA102-F289-809A-5225-82B22A3B9C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9F88EC-7763-6D92-2993-86A9E881F1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83C78-AB77-9B4C-34EE-DAE2619C7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57780-3482-4A65-BED8-A18C2C8C9696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D910B-947E-3758-45A6-BC8A42A50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AA966-3769-4456-EDBF-EC7C0E8F9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13EA-784E-40A4-B597-6505587D2F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2621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1E86D-636D-0722-5D8D-48CB3A18C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7A2BB-A168-6E04-90E8-F0DC68034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DDFA0-CE72-3D56-F16E-37E6ABEA0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57780-3482-4A65-BED8-A18C2C8C9696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11837-0E4F-C757-6A75-5768DD4CA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1028B-63B0-9B57-B9D1-F4A56DD7B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13EA-784E-40A4-B597-6505587D2F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2419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067E0-B241-85C8-34CB-8AA3E78F0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9D19F-A2F2-278A-6704-8DA204709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0AB84-0CF4-75D6-C58E-F9288B8D3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57780-3482-4A65-BED8-A18C2C8C9696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3A8F6-0216-E7C1-1C39-9C55A0AF5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06CD50-CEFD-3D72-C946-EF3E09F94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13EA-784E-40A4-B597-6505587D2F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065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Cool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9D5353-AE8B-5848-6EA6-FA43E470CE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884FCA92-58CF-3349-97D7-1E91C53518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845788" cy="6271200"/>
          </a:xfrm>
          <a:custGeom>
            <a:avLst/>
            <a:gdLst>
              <a:gd name="connsiteX0" fmla="*/ 4607605 w 9845788"/>
              <a:gd name="connsiteY0" fmla="*/ 0 h 6271758"/>
              <a:gd name="connsiteX1" fmla="*/ 9845788 w 9845788"/>
              <a:gd name="connsiteY1" fmla="*/ 0 h 6271758"/>
              <a:gd name="connsiteX2" fmla="*/ 9839596 w 9845788"/>
              <a:gd name="connsiteY2" fmla="*/ 195268 h 6271758"/>
              <a:gd name="connsiteX3" fmla="*/ 4037890 w 9845788"/>
              <a:gd name="connsiteY3" fmla="*/ 6271758 h 6271758"/>
              <a:gd name="connsiteX4" fmla="*/ 202015 w 9845788"/>
              <a:gd name="connsiteY4" fmla="*/ 5554333 h 6271758"/>
              <a:gd name="connsiteX5" fmla="*/ 0 w 9845788"/>
              <a:gd name="connsiteY5" fmla="*/ 5486430 h 6271758"/>
              <a:gd name="connsiteX6" fmla="*/ 0 w 9845788"/>
              <a:gd name="connsiteY6" fmla="*/ 217918 h 6271758"/>
              <a:gd name="connsiteX7" fmla="*/ 236772 w 9845788"/>
              <a:gd name="connsiteY7" fmla="*/ 181820 h 6271758"/>
              <a:gd name="connsiteX8" fmla="*/ 819207 w 9845788"/>
              <a:gd name="connsiteY8" fmla="*/ 147125 h 6271758"/>
              <a:gd name="connsiteX9" fmla="*/ 3558996 w 9845788"/>
              <a:gd name="connsiteY9" fmla="*/ 1130976 h 6271758"/>
              <a:gd name="connsiteX10" fmla="*/ 4366922 w 9845788"/>
              <a:gd name="connsiteY10" fmla="*/ 583668 h 6271758"/>
              <a:gd name="connsiteX11" fmla="*/ 4496419 w 9845788"/>
              <a:gd name="connsiteY11" fmla="*/ 258914 h 6271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845788" h="6271758">
                <a:moveTo>
                  <a:pt x="4607605" y="0"/>
                </a:moveTo>
                <a:lnTo>
                  <a:pt x="9845788" y="0"/>
                </a:lnTo>
                <a:lnTo>
                  <a:pt x="9839596" y="195268"/>
                </a:lnTo>
                <a:cubicBezTo>
                  <a:pt x="9697423" y="2492869"/>
                  <a:pt x="7370588" y="6271758"/>
                  <a:pt x="4037890" y="6271758"/>
                </a:cubicBezTo>
                <a:cubicBezTo>
                  <a:pt x="2190732" y="6271758"/>
                  <a:pt x="1170031" y="5890597"/>
                  <a:pt x="202015" y="5554333"/>
                </a:cubicBezTo>
                <a:lnTo>
                  <a:pt x="0" y="5486430"/>
                </a:lnTo>
                <a:lnTo>
                  <a:pt x="0" y="217918"/>
                </a:lnTo>
                <a:lnTo>
                  <a:pt x="236772" y="181820"/>
                </a:lnTo>
                <a:cubicBezTo>
                  <a:pt x="423732" y="159113"/>
                  <a:pt x="617836" y="147125"/>
                  <a:pt x="819207" y="147125"/>
                </a:cubicBezTo>
                <a:cubicBezTo>
                  <a:pt x="2624015" y="147125"/>
                  <a:pt x="2998660" y="1130976"/>
                  <a:pt x="3558996" y="1130976"/>
                </a:cubicBezTo>
                <a:cubicBezTo>
                  <a:pt x="3914091" y="1130976"/>
                  <a:pt x="4230095" y="928993"/>
                  <a:pt x="4366922" y="583668"/>
                </a:cubicBezTo>
                <a:cubicBezTo>
                  <a:pt x="4409274" y="477383"/>
                  <a:pt x="4451930" y="368349"/>
                  <a:pt x="4496419" y="258914"/>
                </a:cubicBezTo>
                <a:close/>
              </a:path>
            </a:pathLst>
          </a:custGeom>
          <a:solidFill>
            <a:schemeClr val="accent6">
              <a:lumMod val="85000"/>
            </a:schemeClr>
          </a:solidFill>
          <a:effectLst>
            <a:innerShdw blurRad="165100" dist="25400" dir="13140000">
              <a:prstClr val="black">
                <a:alpha val="23000"/>
              </a:prstClr>
            </a:inn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78338" y="1353455"/>
            <a:ext cx="4251365" cy="3751635"/>
          </a:xfrm>
        </p:spPr>
        <p:txBody>
          <a:bodyPr wrap="square" lIns="0" tIns="0" rIns="0" bIns="0" anchor="ctr" anchorCtr="0">
            <a:noAutofit/>
          </a:bodyPr>
          <a:lstStyle>
            <a:lvl1pPr algn="ctr">
              <a:lnSpc>
                <a:spcPct val="80000"/>
              </a:lnSpc>
              <a:defRPr sz="6800">
                <a:solidFill>
                  <a:schemeClr val="bg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rzss.org.uk</a:t>
            </a:r>
            <a:endParaRPr lang="en-US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0AD38AD0-F5A9-60AB-7949-0D3BA12FB6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3969" y="5538325"/>
            <a:ext cx="3780044" cy="87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36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85AAE-A9DE-86AC-E48C-C61D6BF9B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8E780-3CAD-9721-2112-3314DE9B57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33FC31-CB1D-5196-DAA4-CF2A3A2A25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9F0903-B431-E3FD-25FC-D45DEB6A4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57780-3482-4A65-BED8-A18C2C8C9696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30305F-B064-A549-CB12-EE59B5F95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DC46D5-65E7-13F5-47E1-8EA746DAA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13EA-784E-40A4-B597-6505587D2F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5022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C064D-A81C-BAD4-7886-12CA94601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6709C-ECE8-8362-6EE8-ACC70DE4E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E4C6F2-A580-01B9-E75A-2A68D264E9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3D626E-429E-8111-7644-ED1EF94561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0B9FD7-671E-E888-3DA2-771D04E87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4DB009-80CD-1E8C-093F-8A47A2705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57780-3482-4A65-BED8-A18C2C8C9696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DFE76D-0401-E960-3B97-B99903E6A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25E5F2-0991-1514-C3BD-81CF136F0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13EA-784E-40A4-B597-6505587D2F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3905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B6A4-62E2-A5D6-EB4C-F2941FD09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506A4A-27E4-6A7D-A540-B989F379C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57780-3482-4A65-BED8-A18C2C8C9696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C561DA-ACFD-A527-A296-EBAE42D56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B96747-19FF-5FF4-2BE3-AB045DCCA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13EA-784E-40A4-B597-6505587D2F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1415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AFD96C-0CE8-65A3-34C2-00214FC79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57780-3482-4A65-BED8-A18C2C8C9696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0912E-9BA6-1D9C-4CD8-F18CD707A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FEC60D-7B79-97B9-BE7C-C2A2D1606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13EA-784E-40A4-B597-6505587D2F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9060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74A2D-2135-802C-E440-4DAA8B572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67D18-68F6-3C34-C79E-507484FFC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45DA64-3291-7A4D-7A95-0FEFEDC75D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51BA32-1EF4-04C1-B887-8D203DF49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57780-3482-4A65-BED8-A18C2C8C9696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92068-AB49-BB74-812F-01304DE2C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968443-CFF4-4830-270D-E8E983D2E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13EA-784E-40A4-B597-6505587D2F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8845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3A5A1-83A4-1060-1FBA-9FDE4A69E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74AB6C-661F-B849-173A-9C2B5F51F5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ABDFFB-D967-40CF-42A0-BBD85BB26B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63D613-B442-B73E-EB34-F2D68EB18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57780-3482-4A65-BED8-A18C2C8C9696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A46D37-AF41-B193-3B23-A4A24D08D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99E225-09EC-476D-E598-CB7E0002F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13EA-784E-40A4-B597-6505587D2F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711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964FC-CB33-07C8-F69C-356ED79F8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C1706C-A936-A3EC-A26D-4B2F282F51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1ADD5-183C-5A46-AE44-565447479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57780-3482-4A65-BED8-A18C2C8C9696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CF793-AF7D-6D73-495F-4C2230265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5F0ED-E757-FFAA-9038-29C5C265A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13EA-784E-40A4-B597-6505587D2F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1432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9CFB51-9AF9-1DE7-EBCC-53FE9DC71C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01DF0-6390-F901-657C-B60582D86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EDE73-1691-DC96-A8A8-7570CFBAF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57780-3482-4A65-BED8-A18C2C8C9696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26BD1-DAC1-9FA1-9588-6A7FF66B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6E1CC-60CF-C211-F1FE-56867BBF7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13EA-784E-40A4-B597-6505587D2F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451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Purpl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41F72C08-6077-91D6-699D-9AEC6C248D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49909"/>
          </a:xfrm>
          <a:prstGeom prst="rect">
            <a:avLst/>
          </a:prstGeom>
        </p:spPr>
      </p:pic>
      <p:sp>
        <p:nvSpPr>
          <p:cNvPr id="17" name="Graphic 26">
            <a:extLst>
              <a:ext uri="{FF2B5EF4-FFF2-40B4-BE49-F238E27FC236}">
                <a16:creationId xmlns:a16="http://schemas.microsoft.com/office/drawing/2014/main" id="{7F2699D7-AA7C-200E-DA56-3C5426528933}"/>
              </a:ext>
            </a:extLst>
          </p:cNvPr>
          <p:cNvSpPr/>
          <p:nvPr userDrawn="1"/>
        </p:nvSpPr>
        <p:spPr>
          <a:xfrm>
            <a:off x="440502" y="1515275"/>
            <a:ext cx="579782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8" y="522605"/>
            <a:ext cx="11376025" cy="777875"/>
          </a:xfrm>
        </p:spPr>
        <p:txBody>
          <a:bodyPr lIns="0" tIns="0" rIns="0" bIns="0" anchor="t" anchorCtr="0">
            <a:noAutofit/>
          </a:bodyPr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3670" y="1515275"/>
            <a:ext cx="512537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rzss.org.uk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0ED9B4E5-9DD9-6AE4-933F-BF213DEF81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7668" y="1515275"/>
            <a:ext cx="68545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100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18" name="Graphic 26">
            <a:extLst>
              <a:ext uri="{FF2B5EF4-FFF2-40B4-BE49-F238E27FC236}">
                <a16:creationId xmlns:a16="http://schemas.microsoft.com/office/drawing/2014/main" id="{1F267C4D-7E9B-4E83-2746-78E88DD6C213}"/>
              </a:ext>
            </a:extLst>
          </p:cNvPr>
          <p:cNvSpPr/>
          <p:nvPr userDrawn="1"/>
        </p:nvSpPr>
        <p:spPr>
          <a:xfrm>
            <a:off x="440502" y="2204827"/>
            <a:ext cx="579782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D459B997-E4F0-1E8E-15BC-76A209C9F7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3670" y="2204827"/>
            <a:ext cx="512537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888ED961-BF02-DB97-C0E9-D451755E9A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668" y="2204827"/>
            <a:ext cx="68545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100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24" name="Graphic 26">
            <a:extLst>
              <a:ext uri="{FF2B5EF4-FFF2-40B4-BE49-F238E27FC236}">
                <a16:creationId xmlns:a16="http://schemas.microsoft.com/office/drawing/2014/main" id="{5E9B6630-3221-1109-9030-6B936690F5B6}"/>
              </a:ext>
            </a:extLst>
          </p:cNvPr>
          <p:cNvSpPr/>
          <p:nvPr userDrawn="1"/>
        </p:nvSpPr>
        <p:spPr>
          <a:xfrm>
            <a:off x="440502" y="2894379"/>
            <a:ext cx="579782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2397A7F-041E-EE05-871E-CAAC0D106D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63670" y="2894379"/>
            <a:ext cx="512537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7D1799C-BEBB-AFFA-831C-9309A9F3B8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7668" y="2894379"/>
            <a:ext cx="68545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100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27" name="Graphic 26">
            <a:extLst>
              <a:ext uri="{FF2B5EF4-FFF2-40B4-BE49-F238E27FC236}">
                <a16:creationId xmlns:a16="http://schemas.microsoft.com/office/drawing/2014/main" id="{8BE55F6E-820F-911D-90CD-2EA42727EC7F}"/>
              </a:ext>
            </a:extLst>
          </p:cNvPr>
          <p:cNvSpPr/>
          <p:nvPr userDrawn="1"/>
        </p:nvSpPr>
        <p:spPr>
          <a:xfrm>
            <a:off x="440502" y="3583931"/>
            <a:ext cx="579782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8E7C8DE0-CB8D-B588-C3C0-3E1E63983B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63670" y="3583931"/>
            <a:ext cx="512537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2E4FB7B5-8D64-1FDA-BA82-F687D82E2F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7668" y="3583931"/>
            <a:ext cx="68545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100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0" name="Graphic 26">
            <a:extLst>
              <a:ext uri="{FF2B5EF4-FFF2-40B4-BE49-F238E27FC236}">
                <a16:creationId xmlns:a16="http://schemas.microsoft.com/office/drawing/2014/main" id="{5DBB130B-C2C9-8EAD-88BA-82AA0C9BBF67}"/>
              </a:ext>
            </a:extLst>
          </p:cNvPr>
          <p:cNvSpPr/>
          <p:nvPr userDrawn="1"/>
        </p:nvSpPr>
        <p:spPr>
          <a:xfrm>
            <a:off x="440502" y="4273483"/>
            <a:ext cx="579782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A9D5376-C3FA-28E6-6EA1-34DA8BDA1CC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3670" y="4273483"/>
            <a:ext cx="512537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92B3C3DD-4852-D582-5547-33C4047B35F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7668" y="4273483"/>
            <a:ext cx="68545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100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3" name="Graphic 26">
            <a:extLst>
              <a:ext uri="{FF2B5EF4-FFF2-40B4-BE49-F238E27FC236}">
                <a16:creationId xmlns:a16="http://schemas.microsoft.com/office/drawing/2014/main" id="{B5A8AAFB-2999-9E3F-3E5B-FE76A0721C2E}"/>
              </a:ext>
            </a:extLst>
          </p:cNvPr>
          <p:cNvSpPr/>
          <p:nvPr userDrawn="1"/>
        </p:nvSpPr>
        <p:spPr>
          <a:xfrm>
            <a:off x="440502" y="4963035"/>
            <a:ext cx="579782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E38E694F-E825-AECB-A84D-5C67E8DF2C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63670" y="4963035"/>
            <a:ext cx="512537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B45CCC63-260C-B052-125B-81CF81F16B0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7668" y="4963035"/>
            <a:ext cx="68545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100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A6B1A134-02CF-20C0-45AC-4A1F8CC4EA3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983475" y="1"/>
            <a:ext cx="8208525" cy="6857999"/>
          </a:xfrm>
          <a:custGeom>
            <a:avLst/>
            <a:gdLst>
              <a:gd name="connsiteX0" fmla="*/ 5951194 w 8208525"/>
              <a:gd name="connsiteY0" fmla="*/ 0 h 6841819"/>
              <a:gd name="connsiteX1" fmla="*/ 8208525 w 8208525"/>
              <a:gd name="connsiteY1" fmla="*/ 0 h 6841819"/>
              <a:gd name="connsiteX2" fmla="*/ 8208525 w 8208525"/>
              <a:gd name="connsiteY2" fmla="*/ 3268776 h 6841819"/>
              <a:gd name="connsiteX3" fmla="*/ 8137296 w 8208525"/>
              <a:gd name="connsiteY3" fmla="*/ 3335089 h 6841819"/>
              <a:gd name="connsiteX4" fmla="*/ 7685336 w 8208525"/>
              <a:gd name="connsiteY4" fmla="*/ 3685267 h 6841819"/>
              <a:gd name="connsiteX5" fmla="*/ 4115744 w 8208525"/>
              <a:gd name="connsiteY5" fmla="*/ 5692047 h 6841819"/>
              <a:gd name="connsiteX6" fmla="*/ 4047035 w 8208525"/>
              <a:gd name="connsiteY6" fmla="*/ 4588171 h 6841819"/>
              <a:gd name="connsiteX7" fmla="*/ 3500302 w 8208525"/>
              <a:gd name="connsiteY7" fmla="*/ 6088397 h 6841819"/>
              <a:gd name="connsiteX8" fmla="*/ 3251025 w 8208525"/>
              <a:gd name="connsiteY8" fmla="*/ 6264664 h 6841819"/>
              <a:gd name="connsiteX9" fmla="*/ 2671266 w 8208525"/>
              <a:gd name="connsiteY9" fmla="*/ 6705638 h 6841819"/>
              <a:gd name="connsiteX10" fmla="*/ 2506614 w 8208525"/>
              <a:gd name="connsiteY10" fmla="*/ 6841819 h 6841819"/>
              <a:gd name="connsiteX11" fmla="*/ 94449 w 8208525"/>
              <a:gd name="connsiteY11" fmla="*/ 6841819 h 6841819"/>
              <a:gd name="connsiteX12" fmla="*/ 82602 w 8208525"/>
              <a:gd name="connsiteY12" fmla="*/ 6795952 h 6841819"/>
              <a:gd name="connsiteX13" fmla="*/ 1656175 w 8208525"/>
              <a:gd name="connsiteY13" fmla="*/ 3034329 h 6841819"/>
              <a:gd name="connsiteX14" fmla="*/ 4987603 w 8208525"/>
              <a:gd name="connsiteY14" fmla="*/ 1901600 h 6841819"/>
              <a:gd name="connsiteX15" fmla="*/ 3599452 w 8208525"/>
              <a:gd name="connsiteY15" fmla="*/ 1506918 h 6841819"/>
              <a:gd name="connsiteX16" fmla="*/ 5924369 w 8208525"/>
              <a:gd name="connsiteY16" fmla="*/ 22426 h 684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08525" h="6841819">
                <a:moveTo>
                  <a:pt x="5951194" y="0"/>
                </a:moveTo>
                <a:lnTo>
                  <a:pt x="8208525" y="0"/>
                </a:lnTo>
                <a:lnTo>
                  <a:pt x="8208525" y="3268776"/>
                </a:lnTo>
                <a:lnTo>
                  <a:pt x="8137296" y="3335089"/>
                </a:lnTo>
                <a:cubicBezTo>
                  <a:pt x="7998494" y="3456740"/>
                  <a:pt x="7848096" y="3573774"/>
                  <a:pt x="7685336" y="3685267"/>
                </a:cubicBezTo>
                <a:cubicBezTo>
                  <a:pt x="6052779" y="4799211"/>
                  <a:pt x="5254833" y="5008935"/>
                  <a:pt x="4115744" y="5692047"/>
                </a:cubicBezTo>
                <a:cubicBezTo>
                  <a:pt x="4004864" y="5424814"/>
                  <a:pt x="3941588" y="5057784"/>
                  <a:pt x="4047035" y="4588171"/>
                </a:cubicBezTo>
                <a:cubicBezTo>
                  <a:pt x="4047035" y="4588171"/>
                  <a:pt x="3485500" y="5206456"/>
                  <a:pt x="3500302" y="6088397"/>
                </a:cubicBezTo>
                <a:cubicBezTo>
                  <a:pt x="3419918" y="6145627"/>
                  <a:pt x="3337352" y="6203457"/>
                  <a:pt x="3251025" y="6264664"/>
                </a:cubicBezTo>
                <a:cubicBezTo>
                  <a:pt x="3041598" y="6415340"/>
                  <a:pt x="2848625" y="6562852"/>
                  <a:pt x="2671266" y="6705638"/>
                </a:cubicBezTo>
                <a:lnTo>
                  <a:pt x="2506614" y="6841819"/>
                </a:lnTo>
                <a:lnTo>
                  <a:pt x="94449" y="6841819"/>
                </a:lnTo>
                <a:lnTo>
                  <a:pt x="82602" y="6795952"/>
                </a:lnTo>
                <a:cubicBezTo>
                  <a:pt x="-149051" y="5783696"/>
                  <a:pt x="26671" y="4424018"/>
                  <a:pt x="1656175" y="3034329"/>
                </a:cubicBezTo>
                <a:cubicBezTo>
                  <a:pt x="2984992" y="1898310"/>
                  <a:pt x="4059885" y="1809431"/>
                  <a:pt x="4987603" y="1901600"/>
                </a:cubicBezTo>
                <a:cubicBezTo>
                  <a:pt x="4499137" y="1667726"/>
                  <a:pt x="4032474" y="1547406"/>
                  <a:pt x="3599452" y="1506918"/>
                </a:cubicBezTo>
                <a:cubicBezTo>
                  <a:pt x="3599452" y="1506918"/>
                  <a:pt x="4682740" y="1028428"/>
                  <a:pt x="5924369" y="22426"/>
                </a:cubicBezTo>
                <a:close/>
              </a:path>
            </a:pathLst>
          </a:custGeom>
          <a:solidFill>
            <a:schemeClr val="accent6">
              <a:lumMod val="85000"/>
            </a:schemeClr>
          </a:solidFill>
          <a:effectLst>
            <a:innerShdw blurRad="165100" dist="25400" dir="13140000">
              <a:prstClr val="black">
                <a:alpha val="23000"/>
              </a:prstClr>
            </a:inn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53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41F72C08-6077-91D6-699D-9AEC6C248D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49909"/>
          </a:xfrm>
          <a:prstGeom prst="rect">
            <a:avLst/>
          </a:prstGeom>
        </p:spPr>
      </p:pic>
      <p:sp>
        <p:nvSpPr>
          <p:cNvPr id="17" name="Graphic 26">
            <a:extLst>
              <a:ext uri="{FF2B5EF4-FFF2-40B4-BE49-F238E27FC236}">
                <a16:creationId xmlns:a16="http://schemas.microsoft.com/office/drawing/2014/main" id="{7F2699D7-AA7C-200E-DA56-3C5426528933}"/>
              </a:ext>
            </a:extLst>
          </p:cNvPr>
          <p:cNvSpPr/>
          <p:nvPr userDrawn="1"/>
        </p:nvSpPr>
        <p:spPr>
          <a:xfrm>
            <a:off x="440502" y="1515275"/>
            <a:ext cx="579782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8" y="522605"/>
            <a:ext cx="11376025" cy="777875"/>
          </a:xfrm>
        </p:spPr>
        <p:txBody>
          <a:bodyPr lIns="0" tIns="0" rIns="0" bIns="0" anchor="t" anchorCtr="0">
            <a:noAutofit/>
          </a:bodyPr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3670" y="1515275"/>
            <a:ext cx="512537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rzss.org.uk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0ED9B4E5-9DD9-6AE4-933F-BF213DEF81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7668" y="1515275"/>
            <a:ext cx="68545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100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18" name="Graphic 26">
            <a:extLst>
              <a:ext uri="{FF2B5EF4-FFF2-40B4-BE49-F238E27FC236}">
                <a16:creationId xmlns:a16="http://schemas.microsoft.com/office/drawing/2014/main" id="{1F267C4D-7E9B-4E83-2746-78E88DD6C213}"/>
              </a:ext>
            </a:extLst>
          </p:cNvPr>
          <p:cNvSpPr/>
          <p:nvPr userDrawn="1"/>
        </p:nvSpPr>
        <p:spPr>
          <a:xfrm>
            <a:off x="440502" y="2204827"/>
            <a:ext cx="579782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D459B997-E4F0-1E8E-15BC-76A209C9F7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3670" y="2204827"/>
            <a:ext cx="512537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888ED961-BF02-DB97-C0E9-D451755E9A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668" y="2204827"/>
            <a:ext cx="68545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100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24" name="Graphic 26">
            <a:extLst>
              <a:ext uri="{FF2B5EF4-FFF2-40B4-BE49-F238E27FC236}">
                <a16:creationId xmlns:a16="http://schemas.microsoft.com/office/drawing/2014/main" id="{5E9B6630-3221-1109-9030-6B936690F5B6}"/>
              </a:ext>
            </a:extLst>
          </p:cNvPr>
          <p:cNvSpPr/>
          <p:nvPr userDrawn="1"/>
        </p:nvSpPr>
        <p:spPr>
          <a:xfrm>
            <a:off x="440502" y="2894379"/>
            <a:ext cx="579782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2397A7F-041E-EE05-871E-CAAC0D106D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63670" y="2894379"/>
            <a:ext cx="512537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7D1799C-BEBB-AFFA-831C-9309A9F3B8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7668" y="2894379"/>
            <a:ext cx="68545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100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27" name="Graphic 26">
            <a:extLst>
              <a:ext uri="{FF2B5EF4-FFF2-40B4-BE49-F238E27FC236}">
                <a16:creationId xmlns:a16="http://schemas.microsoft.com/office/drawing/2014/main" id="{8BE55F6E-820F-911D-90CD-2EA42727EC7F}"/>
              </a:ext>
            </a:extLst>
          </p:cNvPr>
          <p:cNvSpPr/>
          <p:nvPr userDrawn="1"/>
        </p:nvSpPr>
        <p:spPr>
          <a:xfrm>
            <a:off x="440502" y="3583931"/>
            <a:ext cx="579782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8E7C8DE0-CB8D-B588-C3C0-3E1E63983B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63670" y="3583931"/>
            <a:ext cx="512537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2E4FB7B5-8D64-1FDA-BA82-F687D82E2F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7668" y="3583931"/>
            <a:ext cx="68545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100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0" name="Graphic 26">
            <a:extLst>
              <a:ext uri="{FF2B5EF4-FFF2-40B4-BE49-F238E27FC236}">
                <a16:creationId xmlns:a16="http://schemas.microsoft.com/office/drawing/2014/main" id="{5DBB130B-C2C9-8EAD-88BA-82AA0C9BBF67}"/>
              </a:ext>
            </a:extLst>
          </p:cNvPr>
          <p:cNvSpPr/>
          <p:nvPr userDrawn="1"/>
        </p:nvSpPr>
        <p:spPr>
          <a:xfrm>
            <a:off x="440502" y="4273483"/>
            <a:ext cx="579782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A9D5376-C3FA-28E6-6EA1-34DA8BDA1CC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3670" y="4273483"/>
            <a:ext cx="512537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92B3C3DD-4852-D582-5547-33C4047B35F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7668" y="4273483"/>
            <a:ext cx="68545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100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3" name="Graphic 26">
            <a:extLst>
              <a:ext uri="{FF2B5EF4-FFF2-40B4-BE49-F238E27FC236}">
                <a16:creationId xmlns:a16="http://schemas.microsoft.com/office/drawing/2014/main" id="{B5A8AAFB-2999-9E3F-3E5B-FE76A0721C2E}"/>
              </a:ext>
            </a:extLst>
          </p:cNvPr>
          <p:cNvSpPr/>
          <p:nvPr userDrawn="1"/>
        </p:nvSpPr>
        <p:spPr>
          <a:xfrm>
            <a:off x="440502" y="4963035"/>
            <a:ext cx="579782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E38E694F-E825-AECB-A84D-5C67E8DF2C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63670" y="4963035"/>
            <a:ext cx="512537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B45CCC63-260C-B052-125B-81CF81F16B0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7668" y="4963035"/>
            <a:ext cx="68545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100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A6B1A134-02CF-20C0-45AC-4A1F8CC4EA3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983475" y="1"/>
            <a:ext cx="8208525" cy="6857999"/>
          </a:xfrm>
          <a:custGeom>
            <a:avLst/>
            <a:gdLst>
              <a:gd name="connsiteX0" fmla="*/ 5951194 w 8208525"/>
              <a:gd name="connsiteY0" fmla="*/ 0 h 6841819"/>
              <a:gd name="connsiteX1" fmla="*/ 8208525 w 8208525"/>
              <a:gd name="connsiteY1" fmla="*/ 0 h 6841819"/>
              <a:gd name="connsiteX2" fmla="*/ 8208525 w 8208525"/>
              <a:gd name="connsiteY2" fmla="*/ 3268776 h 6841819"/>
              <a:gd name="connsiteX3" fmla="*/ 8137296 w 8208525"/>
              <a:gd name="connsiteY3" fmla="*/ 3335089 h 6841819"/>
              <a:gd name="connsiteX4" fmla="*/ 7685336 w 8208525"/>
              <a:gd name="connsiteY4" fmla="*/ 3685267 h 6841819"/>
              <a:gd name="connsiteX5" fmla="*/ 4115744 w 8208525"/>
              <a:gd name="connsiteY5" fmla="*/ 5692047 h 6841819"/>
              <a:gd name="connsiteX6" fmla="*/ 4047035 w 8208525"/>
              <a:gd name="connsiteY6" fmla="*/ 4588171 h 6841819"/>
              <a:gd name="connsiteX7" fmla="*/ 3500302 w 8208525"/>
              <a:gd name="connsiteY7" fmla="*/ 6088397 h 6841819"/>
              <a:gd name="connsiteX8" fmla="*/ 3251025 w 8208525"/>
              <a:gd name="connsiteY8" fmla="*/ 6264664 h 6841819"/>
              <a:gd name="connsiteX9" fmla="*/ 2671266 w 8208525"/>
              <a:gd name="connsiteY9" fmla="*/ 6705638 h 6841819"/>
              <a:gd name="connsiteX10" fmla="*/ 2506614 w 8208525"/>
              <a:gd name="connsiteY10" fmla="*/ 6841819 h 6841819"/>
              <a:gd name="connsiteX11" fmla="*/ 94449 w 8208525"/>
              <a:gd name="connsiteY11" fmla="*/ 6841819 h 6841819"/>
              <a:gd name="connsiteX12" fmla="*/ 82602 w 8208525"/>
              <a:gd name="connsiteY12" fmla="*/ 6795952 h 6841819"/>
              <a:gd name="connsiteX13" fmla="*/ 1656175 w 8208525"/>
              <a:gd name="connsiteY13" fmla="*/ 3034329 h 6841819"/>
              <a:gd name="connsiteX14" fmla="*/ 4987603 w 8208525"/>
              <a:gd name="connsiteY14" fmla="*/ 1901600 h 6841819"/>
              <a:gd name="connsiteX15" fmla="*/ 3599452 w 8208525"/>
              <a:gd name="connsiteY15" fmla="*/ 1506918 h 6841819"/>
              <a:gd name="connsiteX16" fmla="*/ 5924369 w 8208525"/>
              <a:gd name="connsiteY16" fmla="*/ 22426 h 684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08525" h="6841819">
                <a:moveTo>
                  <a:pt x="5951194" y="0"/>
                </a:moveTo>
                <a:lnTo>
                  <a:pt x="8208525" y="0"/>
                </a:lnTo>
                <a:lnTo>
                  <a:pt x="8208525" y="3268776"/>
                </a:lnTo>
                <a:lnTo>
                  <a:pt x="8137296" y="3335089"/>
                </a:lnTo>
                <a:cubicBezTo>
                  <a:pt x="7998494" y="3456740"/>
                  <a:pt x="7848096" y="3573774"/>
                  <a:pt x="7685336" y="3685267"/>
                </a:cubicBezTo>
                <a:cubicBezTo>
                  <a:pt x="6052779" y="4799211"/>
                  <a:pt x="5254833" y="5008935"/>
                  <a:pt x="4115744" y="5692047"/>
                </a:cubicBezTo>
                <a:cubicBezTo>
                  <a:pt x="4004864" y="5424814"/>
                  <a:pt x="3941588" y="5057784"/>
                  <a:pt x="4047035" y="4588171"/>
                </a:cubicBezTo>
                <a:cubicBezTo>
                  <a:pt x="4047035" y="4588171"/>
                  <a:pt x="3485500" y="5206456"/>
                  <a:pt x="3500302" y="6088397"/>
                </a:cubicBezTo>
                <a:cubicBezTo>
                  <a:pt x="3419918" y="6145627"/>
                  <a:pt x="3337352" y="6203457"/>
                  <a:pt x="3251025" y="6264664"/>
                </a:cubicBezTo>
                <a:cubicBezTo>
                  <a:pt x="3041598" y="6415340"/>
                  <a:pt x="2848625" y="6562852"/>
                  <a:pt x="2671266" y="6705638"/>
                </a:cubicBezTo>
                <a:lnTo>
                  <a:pt x="2506614" y="6841819"/>
                </a:lnTo>
                <a:lnTo>
                  <a:pt x="94449" y="6841819"/>
                </a:lnTo>
                <a:lnTo>
                  <a:pt x="82602" y="6795952"/>
                </a:lnTo>
                <a:cubicBezTo>
                  <a:pt x="-149051" y="5783696"/>
                  <a:pt x="26671" y="4424018"/>
                  <a:pt x="1656175" y="3034329"/>
                </a:cubicBezTo>
                <a:cubicBezTo>
                  <a:pt x="2984992" y="1898310"/>
                  <a:pt x="4059885" y="1809431"/>
                  <a:pt x="4987603" y="1901600"/>
                </a:cubicBezTo>
                <a:cubicBezTo>
                  <a:pt x="4499137" y="1667726"/>
                  <a:pt x="4032474" y="1547406"/>
                  <a:pt x="3599452" y="1506918"/>
                </a:cubicBezTo>
                <a:cubicBezTo>
                  <a:pt x="3599452" y="1506918"/>
                  <a:pt x="4682740" y="1028428"/>
                  <a:pt x="5924369" y="22426"/>
                </a:cubicBezTo>
                <a:close/>
              </a:path>
            </a:pathLst>
          </a:custGeom>
          <a:solidFill>
            <a:schemeClr val="accent6">
              <a:lumMod val="85000"/>
            </a:schemeClr>
          </a:solidFill>
          <a:effectLst>
            <a:innerShdw blurRad="165100" dist="25400" dir="13140000">
              <a:prstClr val="black">
                <a:alpha val="23000"/>
              </a:prstClr>
            </a:inn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61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eaf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41F72C08-6077-91D6-699D-9AEC6C248D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49909"/>
          </a:xfrm>
          <a:prstGeom prst="rect">
            <a:avLst/>
          </a:prstGeom>
        </p:spPr>
      </p:pic>
      <p:sp>
        <p:nvSpPr>
          <p:cNvPr id="17" name="Graphic 26">
            <a:extLst>
              <a:ext uri="{FF2B5EF4-FFF2-40B4-BE49-F238E27FC236}">
                <a16:creationId xmlns:a16="http://schemas.microsoft.com/office/drawing/2014/main" id="{7F2699D7-AA7C-200E-DA56-3C5426528933}"/>
              </a:ext>
            </a:extLst>
          </p:cNvPr>
          <p:cNvSpPr/>
          <p:nvPr userDrawn="1"/>
        </p:nvSpPr>
        <p:spPr>
          <a:xfrm>
            <a:off x="440502" y="1515275"/>
            <a:ext cx="579782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8" y="522605"/>
            <a:ext cx="11376025" cy="777875"/>
          </a:xfrm>
        </p:spPr>
        <p:txBody>
          <a:bodyPr lIns="0" tIns="0" rIns="0" bIns="0" anchor="t" anchorCtr="0">
            <a:noAutofit/>
          </a:bodyPr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3670" y="1515275"/>
            <a:ext cx="512537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rzss.org.uk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0ED9B4E5-9DD9-6AE4-933F-BF213DEF81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7668" y="1515275"/>
            <a:ext cx="68545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100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18" name="Graphic 26">
            <a:extLst>
              <a:ext uri="{FF2B5EF4-FFF2-40B4-BE49-F238E27FC236}">
                <a16:creationId xmlns:a16="http://schemas.microsoft.com/office/drawing/2014/main" id="{1F267C4D-7E9B-4E83-2746-78E88DD6C213}"/>
              </a:ext>
            </a:extLst>
          </p:cNvPr>
          <p:cNvSpPr/>
          <p:nvPr userDrawn="1"/>
        </p:nvSpPr>
        <p:spPr>
          <a:xfrm>
            <a:off x="440502" y="2204827"/>
            <a:ext cx="579782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D459B997-E4F0-1E8E-15BC-76A209C9F7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3670" y="2204827"/>
            <a:ext cx="512537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888ED961-BF02-DB97-C0E9-D451755E9A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668" y="2204827"/>
            <a:ext cx="68545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100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24" name="Graphic 26">
            <a:extLst>
              <a:ext uri="{FF2B5EF4-FFF2-40B4-BE49-F238E27FC236}">
                <a16:creationId xmlns:a16="http://schemas.microsoft.com/office/drawing/2014/main" id="{5E9B6630-3221-1109-9030-6B936690F5B6}"/>
              </a:ext>
            </a:extLst>
          </p:cNvPr>
          <p:cNvSpPr/>
          <p:nvPr userDrawn="1"/>
        </p:nvSpPr>
        <p:spPr>
          <a:xfrm>
            <a:off x="440502" y="2894379"/>
            <a:ext cx="579782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2397A7F-041E-EE05-871E-CAAC0D106D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63670" y="2894379"/>
            <a:ext cx="512537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7D1799C-BEBB-AFFA-831C-9309A9F3B8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7668" y="2894379"/>
            <a:ext cx="68545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100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27" name="Graphic 26">
            <a:extLst>
              <a:ext uri="{FF2B5EF4-FFF2-40B4-BE49-F238E27FC236}">
                <a16:creationId xmlns:a16="http://schemas.microsoft.com/office/drawing/2014/main" id="{8BE55F6E-820F-911D-90CD-2EA42727EC7F}"/>
              </a:ext>
            </a:extLst>
          </p:cNvPr>
          <p:cNvSpPr/>
          <p:nvPr userDrawn="1"/>
        </p:nvSpPr>
        <p:spPr>
          <a:xfrm>
            <a:off x="440502" y="3583931"/>
            <a:ext cx="579782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8E7C8DE0-CB8D-B588-C3C0-3E1E63983B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63670" y="3583931"/>
            <a:ext cx="512537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2E4FB7B5-8D64-1FDA-BA82-F687D82E2F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7668" y="3583931"/>
            <a:ext cx="68545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100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0" name="Graphic 26">
            <a:extLst>
              <a:ext uri="{FF2B5EF4-FFF2-40B4-BE49-F238E27FC236}">
                <a16:creationId xmlns:a16="http://schemas.microsoft.com/office/drawing/2014/main" id="{5DBB130B-C2C9-8EAD-88BA-82AA0C9BBF67}"/>
              </a:ext>
            </a:extLst>
          </p:cNvPr>
          <p:cNvSpPr/>
          <p:nvPr userDrawn="1"/>
        </p:nvSpPr>
        <p:spPr>
          <a:xfrm>
            <a:off x="440502" y="4273483"/>
            <a:ext cx="579782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A9D5376-C3FA-28E6-6EA1-34DA8BDA1CC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3670" y="4273483"/>
            <a:ext cx="512537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92B3C3DD-4852-D582-5547-33C4047B35F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7668" y="4273483"/>
            <a:ext cx="68545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100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3" name="Graphic 26">
            <a:extLst>
              <a:ext uri="{FF2B5EF4-FFF2-40B4-BE49-F238E27FC236}">
                <a16:creationId xmlns:a16="http://schemas.microsoft.com/office/drawing/2014/main" id="{B5A8AAFB-2999-9E3F-3E5B-FE76A0721C2E}"/>
              </a:ext>
            </a:extLst>
          </p:cNvPr>
          <p:cNvSpPr/>
          <p:nvPr userDrawn="1"/>
        </p:nvSpPr>
        <p:spPr>
          <a:xfrm>
            <a:off x="440502" y="4963035"/>
            <a:ext cx="579782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E38E694F-E825-AECB-A84D-5C67E8DF2C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63670" y="4963035"/>
            <a:ext cx="512537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B45CCC63-260C-B052-125B-81CF81F16B0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7668" y="4963035"/>
            <a:ext cx="68545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100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A6B1A134-02CF-20C0-45AC-4A1F8CC4EA3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983475" y="1"/>
            <a:ext cx="8208525" cy="6857999"/>
          </a:xfrm>
          <a:custGeom>
            <a:avLst/>
            <a:gdLst>
              <a:gd name="connsiteX0" fmla="*/ 5951194 w 8208525"/>
              <a:gd name="connsiteY0" fmla="*/ 0 h 6841819"/>
              <a:gd name="connsiteX1" fmla="*/ 8208525 w 8208525"/>
              <a:gd name="connsiteY1" fmla="*/ 0 h 6841819"/>
              <a:gd name="connsiteX2" fmla="*/ 8208525 w 8208525"/>
              <a:gd name="connsiteY2" fmla="*/ 3268776 h 6841819"/>
              <a:gd name="connsiteX3" fmla="*/ 8137296 w 8208525"/>
              <a:gd name="connsiteY3" fmla="*/ 3335089 h 6841819"/>
              <a:gd name="connsiteX4" fmla="*/ 7685336 w 8208525"/>
              <a:gd name="connsiteY4" fmla="*/ 3685267 h 6841819"/>
              <a:gd name="connsiteX5" fmla="*/ 4115744 w 8208525"/>
              <a:gd name="connsiteY5" fmla="*/ 5692047 h 6841819"/>
              <a:gd name="connsiteX6" fmla="*/ 4047035 w 8208525"/>
              <a:gd name="connsiteY6" fmla="*/ 4588171 h 6841819"/>
              <a:gd name="connsiteX7" fmla="*/ 3500302 w 8208525"/>
              <a:gd name="connsiteY7" fmla="*/ 6088397 h 6841819"/>
              <a:gd name="connsiteX8" fmla="*/ 3251025 w 8208525"/>
              <a:gd name="connsiteY8" fmla="*/ 6264664 h 6841819"/>
              <a:gd name="connsiteX9" fmla="*/ 2671266 w 8208525"/>
              <a:gd name="connsiteY9" fmla="*/ 6705638 h 6841819"/>
              <a:gd name="connsiteX10" fmla="*/ 2506614 w 8208525"/>
              <a:gd name="connsiteY10" fmla="*/ 6841819 h 6841819"/>
              <a:gd name="connsiteX11" fmla="*/ 94449 w 8208525"/>
              <a:gd name="connsiteY11" fmla="*/ 6841819 h 6841819"/>
              <a:gd name="connsiteX12" fmla="*/ 82602 w 8208525"/>
              <a:gd name="connsiteY12" fmla="*/ 6795952 h 6841819"/>
              <a:gd name="connsiteX13" fmla="*/ 1656175 w 8208525"/>
              <a:gd name="connsiteY13" fmla="*/ 3034329 h 6841819"/>
              <a:gd name="connsiteX14" fmla="*/ 4987603 w 8208525"/>
              <a:gd name="connsiteY14" fmla="*/ 1901600 h 6841819"/>
              <a:gd name="connsiteX15" fmla="*/ 3599452 w 8208525"/>
              <a:gd name="connsiteY15" fmla="*/ 1506918 h 6841819"/>
              <a:gd name="connsiteX16" fmla="*/ 5924369 w 8208525"/>
              <a:gd name="connsiteY16" fmla="*/ 22426 h 684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08525" h="6841819">
                <a:moveTo>
                  <a:pt x="5951194" y="0"/>
                </a:moveTo>
                <a:lnTo>
                  <a:pt x="8208525" y="0"/>
                </a:lnTo>
                <a:lnTo>
                  <a:pt x="8208525" y="3268776"/>
                </a:lnTo>
                <a:lnTo>
                  <a:pt x="8137296" y="3335089"/>
                </a:lnTo>
                <a:cubicBezTo>
                  <a:pt x="7998494" y="3456740"/>
                  <a:pt x="7848096" y="3573774"/>
                  <a:pt x="7685336" y="3685267"/>
                </a:cubicBezTo>
                <a:cubicBezTo>
                  <a:pt x="6052779" y="4799211"/>
                  <a:pt x="5254833" y="5008935"/>
                  <a:pt x="4115744" y="5692047"/>
                </a:cubicBezTo>
                <a:cubicBezTo>
                  <a:pt x="4004864" y="5424814"/>
                  <a:pt x="3941588" y="5057784"/>
                  <a:pt x="4047035" y="4588171"/>
                </a:cubicBezTo>
                <a:cubicBezTo>
                  <a:pt x="4047035" y="4588171"/>
                  <a:pt x="3485500" y="5206456"/>
                  <a:pt x="3500302" y="6088397"/>
                </a:cubicBezTo>
                <a:cubicBezTo>
                  <a:pt x="3419918" y="6145627"/>
                  <a:pt x="3337352" y="6203457"/>
                  <a:pt x="3251025" y="6264664"/>
                </a:cubicBezTo>
                <a:cubicBezTo>
                  <a:pt x="3041598" y="6415340"/>
                  <a:pt x="2848625" y="6562852"/>
                  <a:pt x="2671266" y="6705638"/>
                </a:cubicBezTo>
                <a:lnTo>
                  <a:pt x="2506614" y="6841819"/>
                </a:lnTo>
                <a:lnTo>
                  <a:pt x="94449" y="6841819"/>
                </a:lnTo>
                <a:lnTo>
                  <a:pt x="82602" y="6795952"/>
                </a:lnTo>
                <a:cubicBezTo>
                  <a:pt x="-149051" y="5783696"/>
                  <a:pt x="26671" y="4424018"/>
                  <a:pt x="1656175" y="3034329"/>
                </a:cubicBezTo>
                <a:cubicBezTo>
                  <a:pt x="2984992" y="1898310"/>
                  <a:pt x="4059885" y="1809431"/>
                  <a:pt x="4987603" y="1901600"/>
                </a:cubicBezTo>
                <a:cubicBezTo>
                  <a:pt x="4499137" y="1667726"/>
                  <a:pt x="4032474" y="1547406"/>
                  <a:pt x="3599452" y="1506918"/>
                </a:cubicBezTo>
                <a:cubicBezTo>
                  <a:pt x="3599452" y="1506918"/>
                  <a:pt x="4682740" y="1028428"/>
                  <a:pt x="5924369" y="22426"/>
                </a:cubicBezTo>
                <a:close/>
              </a:path>
            </a:pathLst>
          </a:custGeom>
          <a:solidFill>
            <a:schemeClr val="accent6">
              <a:lumMod val="85000"/>
            </a:schemeClr>
          </a:solidFill>
          <a:effectLst>
            <a:innerShdw blurRad="165100" dist="25400" dir="13140000">
              <a:prstClr val="black">
                <a:alpha val="23000"/>
              </a:prstClr>
            </a:inn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663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41F72C08-6077-91D6-699D-9AEC6C248D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Graphic 26">
            <a:extLst>
              <a:ext uri="{FF2B5EF4-FFF2-40B4-BE49-F238E27FC236}">
                <a16:creationId xmlns:a16="http://schemas.microsoft.com/office/drawing/2014/main" id="{7F2699D7-AA7C-200E-DA56-3C5426528933}"/>
              </a:ext>
            </a:extLst>
          </p:cNvPr>
          <p:cNvSpPr/>
          <p:nvPr userDrawn="1"/>
        </p:nvSpPr>
        <p:spPr>
          <a:xfrm>
            <a:off x="440502" y="1515275"/>
            <a:ext cx="579782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7596D-2DDE-457E-8D5F-806E34B317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8" y="522605"/>
            <a:ext cx="11376025" cy="777875"/>
          </a:xfrm>
        </p:spPr>
        <p:txBody>
          <a:bodyPr lIns="0" tIns="0" rIns="0" bIns="0" anchor="t" anchorCtr="0">
            <a:noAutofit/>
          </a:bodyPr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358F14-2DFF-31E3-DA2A-9F353DA46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3670" y="1515275"/>
            <a:ext cx="512537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7DCDEA-B58B-26CE-1E5E-4659868004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rzss.org.uk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95824C-2F20-F36B-2E00-0E1C2DA0A5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0ED9B4E5-9DD9-6AE4-933F-BF213DEF81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7668" y="1515275"/>
            <a:ext cx="68545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100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18" name="Graphic 26">
            <a:extLst>
              <a:ext uri="{FF2B5EF4-FFF2-40B4-BE49-F238E27FC236}">
                <a16:creationId xmlns:a16="http://schemas.microsoft.com/office/drawing/2014/main" id="{1F267C4D-7E9B-4E83-2746-78E88DD6C213}"/>
              </a:ext>
            </a:extLst>
          </p:cNvPr>
          <p:cNvSpPr/>
          <p:nvPr userDrawn="1"/>
        </p:nvSpPr>
        <p:spPr>
          <a:xfrm>
            <a:off x="440502" y="2204827"/>
            <a:ext cx="579782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D459B997-E4F0-1E8E-15BC-76A209C9F7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3670" y="2204827"/>
            <a:ext cx="512537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888ED961-BF02-DB97-C0E9-D451755E9A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668" y="2204827"/>
            <a:ext cx="68545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100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24" name="Graphic 26">
            <a:extLst>
              <a:ext uri="{FF2B5EF4-FFF2-40B4-BE49-F238E27FC236}">
                <a16:creationId xmlns:a16="http://schemas.microsoft.com/office/drawing/2014/main" id="{5E9B6630-3221-1109-9030-6B936690F5B6}"/>
              </a:ext>
            </a:extLst>
          </p:cNvPr>
          <p:cNvSpPr/>
          <p:nvPr userDrawn="1"/>
        </p:nvSpPr>
        <p:spPr>
          <a:xfrm>
            <a:off x="440502" y="2894379"/>
            <a:ext cx="579782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2397A7F-041E-EE05-871E-CAAC0D106D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63670" y="2894379"/>
            <a:ext cx="512537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7D1799C-BEBB-AFFA-831C-9309A9F3B8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7668" y="2894379"/>
            <a:ext cx="68545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100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27" name="Graphic 26">
            <a:extLst>
              <a:ext uri="{FF2B5EF4-FFF2-40B4-BE49-F238E27FC236}">
                <a16:creationId xmlns:a16="http://schemas.microsoft.com/office/drawing/2014/main" id="{8BE55F6E-820F-911D-90CD-2EA42727EC7F}"/>
              </a:ext>
            </a:extLst>
          </p:cNvPr>
          <p:cNvSpPr/>
          <p:nvPr userDrawn="1"/>
        </p:nvSpPr>
        <p:spPr>
          <a:xfrm>
            <a:off x="440502" y="3583931"/>
            <a:ext cx="579782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8E7C8DE0-CB8D-B588-C3C0-3E1E63983B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63670" y="3583931"/>
            <a:ext cx="512537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2E4FB7B5-8D64-1FDA-BA82-F687D82E2F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7668" y="3583931"/>
            <a:ext cx="68545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100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0" name="Graphic 26">
            <a:extLst>
              <a:ext uri="{FF2B5EF4-FFF2-40B4-BE49-F238E27FC236}">
                <a16:creationId xmlns:a16="http://schemas.microsoft.com/office/drawing/2014/main" id="{5DBB130B-C2C9-8EAD-88BA-82AA0C9BBF67}"/>
              </a:ext>
            </a:extLst>
          </p:cNvPr>
          <p:cNvSpPr/>
          <p:nvPr userDrawn="1"/>
        </p:nvSpPr>
        <p:spPr>
          <a:xfrm>
            <a:off x="440502" y="4273483"/>
            <a:ext cx="579782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A9D5376-C3FA-28E6-6EA1-34DA8BDA1CC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3670" y="4273483"/>
            <a:ext cx="512537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92B3C3DD-4852-D582-5547-33C4047B35F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7668" y="4273483"/>
            <a:ext cx="68545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100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33" name="Graphic 26">
            <a:extLst>
              <a:ext uri="{FF2B5EF4-FFF2-40B4-BE49-F238E27FC236}">
                <a16:creationId xmlns:a16="http://schemas.microsoft.com/office/drawing/2014/main" id="{B5A8AAFB-2999-9E3F-3E5B-FE76A0721C2E}"/>
              </a:ext>
            </a:extLst>
          </p:cNvPr>
          <p:cNvSpPr/>
          <p:nvPr userDrawn="1"/>
        </p:nvSpPr>
        <p:spPr>
          <a:xfrm>
            <a:off x="440502" y="4963035"/>
            <a:ext cx="579782" cy="585234"/>
          </a:xfrm>
          <a:custGeom>
            <a:avLst/>
            <a:gdLst>
              <a:gd name="connsiteX0" fmla="*/ 3942 w 2543376"/>
              <a:gd name="connsiteY0" fmla="*/ 1442954 h 2567291"/>
              <a:gd name="connsiteX1" fmla="*/ 109610 w 2543376"/>
              <a:gd name="connsiteY1" fmla="*/ 727627 h 2567291"/>
              <a:gd name="connsiteX2" fmla="*/ 373305 w 2543376"/>
              <a:gd name="connsiteY2" fmla="*/ 370439 h 2567291"/>
              <a:gd name="connsiteX3" fmla="*/ 1042537 w 2543376"/>
              <a:gd name="connsiteY3" fmla="*/ 32301 h 2567291"/>
              <a:gd name="connsiteX4" fmla="*/ 1585158 w 2543376"/>
              <a:gd name="connsiteY4" fmla="*/ 19919 h 2567291"/>
              <a:gd name="connsiteX5" fmla="*/ 1998311 w 2543376"/>
              <a:gd name="connsiteY5" fmla="*/ 233279 h 2567291"/>
              <a:gd name="connsiteX6" fmla="*/ 2460967 w 2543376"/>
              <a:gd name="connsiteY6" fmla="*/ 821924 h 2567291"/>
              <a:gd name="connsiteX7" fmla="*/ 2529509 w 2543376"/>
              <a:gd name="connsiteY7" fmla="*/ 1440096 h 2567291"/>
              <a:gd name="connsiteX8" fmla="*/ 2141106 w 2543376"/>
              <a:gd name="connsiteY8" fmla="*/ 2244006 h 2567291"/>
              <a:gd name="connsiteX9" fmla="*/ 1728905 w 2543376"/>
              <a:gd name="connsiteY9" fmla="*/ 2482131 h 2567291"/>
              <a:gd name="connsiteX10" fmla="*/ 694117 w 2543376"/>
              <a:gd name="connsiteY10" fmla="*/ 2455462 h 2567291"/>
              <a:gd name="connsiteX11" fmla="*/ 299051 w 2543376"/>
              <a:gd name="connsiteY11" fmla="*/ 2157329 h 2567291"/>
              <a:gd name="connsiteX12" fmla="*/ 183863 w 2543376"/>
              <a:gd name="connsiteY12" fmla="*/ 2017312 h 2567291"/>
              <a:gd name="connsiteX13" fmla="*/ 4893 w 2543376"/>
              <a:gd name="connsiteY13" fmla="*/ 1513439 h 2567291"/>
              <a:gd name="connsiteX14" fmla="*/ 3942 w 2543376"/>
              <a:gd name="connsiteY14" fmla="*/ 1442954 h 25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376" h="2567291">
                <a:moveTo>
                  <a:pt x="3942" y="1442954"/>
                </a:moveTo>
                <a:cubicBezTo>
                  <a:pt x="-14146" y="1197209"/>
                  <a:pt x="31549" y="958131"/>
                  <a:pt x="109610" y="727627"/>
                </a:cubicBezTo>
                <a:cubicBezTo>
                  <a:pt x="158160" y="585704"/>
                  <a:pt x="259069" y="471404"/>
                  <a:pt x="373305" y="370439"/>
                </a:cubicBezTo>
                <a:cubicBezTo>
                  <a:pt x="567506" y="198036"/>
                  <a:pt x="788362" y="77069"/>
                  <a:pt x="1042537" y="32301"/>
                </a:cubicBezTo>
                <a:cubicBezTo>
                  <a:pt x="1220555" y="869"/>
                  <a:pt x="1402380" y="-15324"/>
                  <a:pt x="1585158" y="19919"/>
                </a:cubicBezTo>
                <a:cubicBezTo>
                  <a:pt x="1744136" y="50399"/>
                  <a:pt x="1868844" y="148506"/>
                  <a:pt x="1998311" y="233279"/>
                </a:cubicBezTo>
                <a:cubicBezTo>
                  <a:pt x="2216312" y="376154"/>
                  <a:pt x="2361962" y="582846"/>
                  <a:pt x="2460967" y="821924"/>
                </a:cubicBezTo>
                <a:cubicBezTo>
                  <a:pt x="2543788" y="1020996"/>
                  <a:pt x="2559020" y="1227689"/>
                  <a:pt x="2529509" y="1440096"/>
                </a:cubicBezTo>
                <a:cubicBezTo>
                  <a:pt x="2486670" y="1750612"/>
                  <a:pt x="2363866" y="2021121"/>
                  <a:pt x="2141106" y="2244006"/>
                </a:cubicBezTo>
                <a:cubicBezTo>
                  <a:pt x="2024966" y="2360212"/>
                  <a:pt x="1880267" y="2425934"/>
                  <a:pt x="1728905" y="2482131"/>
                </a:cubicBezTo>
                <a:cubicBezTo>
                  <a:pt x="1379533" y="2611672"/>
                  <a:pt x="1036825" y="2585954"/>
                  <a:pt x="694117" y="2455462"/>
                </a:cubicBezTo>
                <a:cubicBezTo>
                  <a:pt x="533235" y="2394502"/>
                  <a:pt x="410431" y="2283059"/>
                  <a:pt x="299051" y="2157329"/>
                </a:cubicBezTo>
                <a:cubicBezTo>
                  <a:pt x="259069" y="2112562"/>
                  <a:pt x="222894" y="2063031"/>
                  <a:pt x="183863" y="2017312"/>
                </a:cubicBezTo>
                <a:cubicBezTo>
                  <a:pt x="61060" y="1871579"/>
                  <a:pt x="2990" y="1703939"/>
                  <a:pt x="4893" y="1513439"/>
                </a:cubicBezTo>
                <a:cubicBezTo>
                  <a:pt x="3942" y="1491532"/>
                  <a:pt x="3942" y="1466766"/>
                  <a:pt x="3942" y="1442954"/>
                </a:cubicBezTo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E38E694F-E825-AECB-A84D-5C67E8DF2C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63670" y="4963035"/>
            <a:ext cx="512537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B45CCC63-260C-B052-125B-81CF81F16B0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7668" y="4963035"/>
            <a:ext cx="685450" cy="680720"/>
          </a:xfrm>
        </p:spPr>
        <p:txBody>
          <a:bodyPr lIns="0" tIns="0" rIns="0" bIns="0" numCol="1" spcCol="180000"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100">
                <a:solidFill>
                  <a:schemeClr val="tx1"/>
                </a:solidFill>
                <a:latin typeface="New Beginnings" panose="02000000000000000000" pitchFamily="2" charset="77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36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54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 marL="720000" indent="-180000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X</a:t>
            </a:r>
            <a:endParaRPr lang="en-US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A6B1A134-02CF-20C0-45AC-4A1F8CC4EA3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983475" y="1"/>
            <a:ext cx="8208525" cy="6857999"/>
          </a:xfrm>
          <a:custGeom>
            <a:avLst/>
            <a:gdLst>
              <a:gd name="connsiteX0" fmla="*/ 5951194 w 8208525"/>
              <a:gd name="connsiteY0" fmla="*/ 0 h 6841819"/>
              <a:gd name="connsiteX1" fmla="*/ 8208525 w 8208525"/>
              <a:gd name="connsiteY1" fmla="*/ 0 h 6841819"/>
              <a:gd name="connsiteX2" fmla="*/ 8208525 w 8208525"/>
              <a:gd name="connsiteY2" fmla="*/ 3268776 h 6841819"/>
              <a:gd name="connsiteX3" fmla="*/ 8137296 w 8208525"/>
              <a:gd name="connsiteY3" fmla="*/ 3335089 h 6841819"/>
              <a:gd name="connsiteX4" fmla="*/ 7685336 w 8208525"/>
              <a:gd name="connsiteY4" fmla="*/ 3685267 h 6841819"/>
              <a:gd name="connsiteX5" fmla="*/ 4115744 w 8208525"/>
              <a:gd name="connsiteY5" fmla="*/ 5692047 h 6841819"/>
              <a:gd name="connsiteX6" fmla="*/ 4047035 w 8208525"/>
              <a:gd name="connsiteY6" fmla="*/ 4588171 h 6841819"/>
              <a:gd name="connsiteX7" fmla="*/ 3500302 w 8208525"/>
              <a:gd name="connsiteY7" fmla="*/ 6088397 h 6841819"/>
              <a:gd name="connsiteX8" fmla="*/ 3251025 w 8208525"/>
              <a:gd name="connsiteY8" fmla="*/ 6264664 h 6841819"/>
              <a:gd name="connsiteX9" fmla="*/ 2671266 w 8208525"/>
              <a:gd name="connsiteY9" fmla="*/ 6705638 h 6841819"/>
              <a:gd name="connsiteX10" fmla="*/ 2506614 w 8208525"/>
              <a:gd name="connsiteY10" fmla="*/ 6841819 h 6841819"/>
              <a:gd name="connsiteX11" fmla="*/ 94449 w 8208525"/>
              <a:gd name="connsiteY11" fmla="*/ 6841819 h 6841819"/>
              <a:gd name="connsiteX12" fmla="*/ 82602 w 8208525"/>
              <a:gd name="connsiteY12" fmla="*/ 6795952 h 6841819"/>
              <a:gd name="connsiteX13" fmla="*/ 1656175 w 8208525"/>
              <a:gd name="connsiteY13" fmla="*/ 3034329 h 6841819"/>
              <a:gd name="connsiteX14" fmla="*/ 4987603 w 8208525"/>
              <a:gd name="connsiteY14" fmla="*/ 1901600 h 6841819"/>
              <a:gd name="connsiteX15" fmla="*/ 3599452 w 8208525"/>
              <a:gd name="connsiteY15" fmla="*/ 1506918 h 6841819"/>
              <a:gd name="connsiteX16" fmla="*/ 5924369 w 8208525"/>
              <a:gd name="connsiteY16" fmla="*/ 22426 h 684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08525" h="6841819">
                <a:moveTo>
                  <a:pt x="5951194" y="0"/>
                </a:moveTo>
                <a:lnTo>
                  <a:pt x="8208525" y="0"/>
                </a:lnTo>
                <a:lnTo>
                  <a:pt x="8208525" y="3268776"/>
                </a:lnTo>
                <a:lnTo>
                  <a:pt x="8137296" y="3335089"/>
                </a:lnTo>
                <a:cubicBezTo>
                  <a:pt x="7998494" y="3456740"/>
                  <a:pt x="7848096" y="3573774"/>
                  <a:pt x="7685336" y="3685267"/>
                </a:cubicBezTo>
                <a:cubicBezTo>
                  <a:pt x="6052779" y="4799211"/>
                  <a:pt x="5254833" y="5008935"/>
                  <a:pt x="4115744" y="5692047"/>
                </a:cubicBezTo>
                <a:cubicBezTo>
                  <a:pt x="4004864" y="5424814"/>
                  <a:pt x="3941588" y="5057784"/>
                  <a:pt x="4047035" y="4588171"/>
                </a:cubicBezTo>
                <a:cubicBezTo>
                  <a:pt x="4047035" y="4588171"/>
                  <a:pt x="3485500" y="5206456"/>
                  <a:pt x="3500302" y="6088397"/>
                </a:cubicBezTo>
                <a:cubicBezTo>
                  <a:pt x="3419918" y="6145627"/>
                  <a:pt x="3337352" y="6203457"/>
                  <a:pt x="3251025" y="6264664"/>
                </a:cubicBezTo>
                <a:cubicBezTo>
                  <a:pt x="3041598" y="6415340"/>
                  <a:pt x="2848625" y="6562852"/>
                  <a:pt x="2671266" y="6705638"/>
                </a:cubicBezTo>
                <a:lnTo>
                  <a:pt x="2506614" y="6841819"/>
                </a:lnTo>
                <a:lnTo>
                  <a:pt x="94449" y="6841819"/>
                </a:lnTo>
                <a:lnTo>
                  <a:pt x="82602" y="6795952"/>
                </a:lnTo>
                <a:cubicBezTo>
                  <a:pt x="-149051" y="5783696"/>
                  <a:pt x="26671" y="4424018"/>
                  <a:pt x="1656175" y="3034329"/>
                </a:cubicBezTo>
                <a:cubicBezTo>
                  <a:pt x="2984992" y="1898310"/>
                  <a:pt x="4059885" y="1809431"/>
                  <a:pt x="4987603" y="1901600"/>
                </a:cubicBezTo>
                <a:cubicBezTo>
                  <a:pt x="4499137" y="1667726"/>
                  <a:pt x="4032474" y="1547406"/>
                  <a:pt x="3599452" y="1506918"/>
                </a:cubicBezTo>
                <a:cubicBezTo>
                  <a:pt x="3599452" y="1506918"/>
                  <a:pt x="4682740" y="1028428"/>
                  <a:pt x="5924369" y="22426"/>
                </a:cubicBezTo>
                <a:close/>
              </a:path>
            </a:pathLst>
          </a:custGeom>
          <a:solidFill>
            <a:schemeClr val="accent6">
              <a:lumMod val="85000"/>
            </a:schemeClr>
          </a:solidFill>
          <a:effectLst>
            <a:innerShdw blurRad="165100" dist="25400" dir="13140000">
              <a:prstClr val="black">
                <a:alpha val="23000"/>
              </a:prstClr>
            </a:inn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12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668409-D0FA-E811-82CE-13275DDF3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8A0A9A-AC56-373A-BDBF-6FA278585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31031-1DCF-3B32-D1DA-6A754E725F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8" y="6154469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600" b="1" i="0">
                <a:solidFill>
                  <a:schemeClr val="tx1"/>
                </a:solidFill>
                <a:latin typeface="Museo Sans 700" panose="02000000000000000000" pitchFamily="2" charset="77"/>
              </a:defRPr>
            </a:lvl1pPr>
          </a:lstStyle>
          <a:p>
            <a:r>
              <a:rPr lang="en-US"/>
              <a:t>rzss.org.uk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36C71-D1E7-9BC5-C14E-7EA193580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0812" y="6154469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600" b="0" i="0">
                <a:solidFill>
                  <a:schemeClr val="bg1"/>
                </a:solidFill>
                <a:latin typeface="Museo Sans 500" panose="02000000000000000000" pitchFamily="2" charset="77"/>
              </a:defRPr>
            </a:lvl1pPr>
          </a:lstStyle>
          <a:p>
            <a:fld id="{F16C9B98-F92E-C847-97FF-1C479F9C47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87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84" r:id="rId2"/>
    <p:sldLayoutId id="2147483672" r:id="rId3"/>
    <p:sldLayoutId id="2147483669" r:id="rId4"/>
    <p:sldLayoutId id="2147483671" r:id="rId5"/>
    <p:sldLayoutId id="2147483686" r:id="rId6"/>
    <p:sldLayoutId id="2147483685" r:id="rId7"/>
    <p:sldLayoutId id="2147483687" r:id="rId8"/>
    <p:sldLayoutId id="2147483666" r:id="rId9"/>
    <p:sldLayoutId id="2147483667" r:id="rId10"/>
    <p:sldLayoutId id="2147483668" r:id="rId11"/>
    <p:sldLayoutId id="2147483665" r:id="rId12"/>
    <p:sldLayoutId id="2147483661" r:id="rId13"/>
    <p:sldLayoutId id="2147483662" r:id="rId14"/>
    <p:sldLayoutId id="2147483680" r:id="rId15"/>
    <p:sldLayoutId id="2147483664" r:id="rId16"/>
    <p:sldLayoutId id="2147483663" r:id="rId17"/>
    <p:sldLayoutId id="2147483677" r:id="rId18"/>
    <p:sldLayoutId id="2147483678" r:id="rId19"/>
    <p:sldLayoutId id="2147483679" r:id="rId20"/>
    <p:sldLayoutId id="2147483688" r:id="rId21"/>
    <p:sldLayoutId id="2147483659" r:id="rId22"/>
    <p:sldLayoutId id="2147483689" r:id="rId23"/>
    <p:sldLayoutId id="2147483660" r:id="rId24"/>
    <p:sldLayoutId id="2147483658" r:id="rId25"/>
    <p:sldLayoutId id="2147483657" r:id="rId26"/>
    <p:sldLayoutId id="2147483690" r:id="rId27"/>
    <p:sldLayoutId id="2147483653" r:id="rId28"/>
    <p:sldLayoutId id="2147483681" r:id="rId29"/>
    <p:sldLayoutId id="2147483654" r:id="rId30"/>
    <p:sldLayoutId id="2147483683" r:id="rId31"/>
    <p:sldLayoutId id="2147483655" r:id="rId32"/>
    <p:sldLayoutId id="2147483682" r:id="rId33"/>
    <p:sldLayoutId id="2147483656" r:id="rId34"/>
    <p:sldLayoutId id="2147483691" r:id="rId35"/>
    <p:sldLayoutId id="2147483649" r:id="rId36"/>
    <p:sldLayoutId id="2147483692" r:id="rId37"/>
    <p:sldLayoutId id="2147483693" r:id="rId38"/>
    <p:sldLayoutId id="2147483650" r:id="rId39"/>
    <p:sldLayoutId id="2147483651" r:id="rId40"/>
    <p:sldLayoutId id="2147483652" r:id="rId41"/>
    <p:sldLayoutId id="2147483675" r:id="rId42"/>
    <p:sldLayoutId id="2147483694" r:id="rId43"/>
    <p:sldLayoutId id="2147483674" r:id="rId44"/>
    <p:sldLayoutId id="2147483673" r:id="rId45"/>
    <p:sldLayoutId id="2147483676" r:id="rId46"/>
  </p:sldLayoutIdLst>
  <p:hf hdr="0" dt="0"/>
  <p:txStyles>
    <p:titleStyle>
      <a:lvl1pPr algn="l" defTabSz="914400" rtl="0" eaLnBrk="1" latinLnBrk="0" hangingPunct="1">
        <a:lnSpc>
          <a:spcPct val="7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New Beginnings" panose="02000000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useo Sans 300" panose="02000000000000000000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useo Sans 300" panose="02000000000000000000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useo Sans 300" panose="02000000000000000000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useo Sans 300" panose="02000000000000000000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useo Sans 300" panose="02000000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908" userDrawn="1">
          <p15:clr>
            <a:srgbClr val="F26B43"/>
          </p15:clr>
        </p15:guide>
        <p15:guide id="3" pos="257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3772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1457" userDrawn="1">
          <p15:clr>
            <a:srgbClr val="F26B43"/>
          </p15:clr>
        </p15:guide>
        <p15:guide id="8" orient="horz" pos="1570" userDrawn="1">
          <p15:clr>
            <a:srgbClr val="F26B43"/>
          </p15:clr>
        </p15:guide>
        <p15:guide id="9" orient="horz" pos="27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773C38-EB4D-5D5B-D7CC-6665257F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884EB-A6A3-9CC7-96BB-6F47D83EC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02424-21FB-426C-6818-724FB0E2B8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57780-3482-4A65-BED8-A18C2C8C9696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7AD61-3AA4-5D27-88C7-A42A56643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65CA8-9804-7C11-E093-2E4D48B5AC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513EA-784E-40A4-B597-6505587D2F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284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learning.rzss.org.uk/course/view.php?id=219" TargetMode="External"/><Relationship Id="rId3" Type="http://schemas.openxmlformats.org/officeDocument/2006/relationships/diagramLayout" Target="../diagrams/layout2.xml"/><Relationship Id="rId7" Type="http://schemas.openxmlformats.org/officeDocument/2006/relationships/image" Target="../media/image3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hyperlink" Target="https://learning.rzss.org.uk/course/view.php?id=21" TargetMode="External"/><Relationship Id="rId4" Type="http://schemas.openxmlformats.org/officeDocument/2006/relationships/diagramQuickStyle" Target="../diagrams/quickStyle2.xml"/><Relationship Id="rId9" Type="http://schemas.openxmlformats.org/officeDocument/2006/relationships/hyperlink" Target="https://learning.rzss.org.uk/course/view.php?id=128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learning.rzss.org.uk/course/view.php?id=219" TargetMode="Externa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hyperlink" Target="https://learning.rzss.org.uk/course/view.php?id=21" TargetMode="External"/><Relationship Id="rId4" Type="http://schemas.openxmlformats.org/officeDocument/2006/relationships/diagramLayout" Target="../diagrams/layout4.xml"/><Relationship Id="rId9" Type="http://schemas.openxmlformats.org/officeDocument/2006/relationships/hyperlink" Target="https://learning.rzss.org.uk/course/view.php?id=128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learning.rzss.org.uk/course/view.php?id=219" TargetMode="External"/><Relationship Id="rId3" Type="http://schemas.openxmlformats.org/officeDocument/2006/relationships/diagramLayout" Target="../diagrams/layout6.xml"/><Relationship Id="rId7" Type="http://schemas.openxmlformats.org/officeDocument/2006/relationships/image" Target="../media/image35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hyperlink" Target="https://learning.rzss.org.uk/course/view.php?id=21" TargetMode="External"/><Relationship Id="rId4" Type="http://schemas.openxmlformats.org/officeDocument/2006/relationships/diagramQuickStyle" Target="../diagrams/quickStyle6.xml"/><Relationship Id="rId9" Type="http://schemas.openxmlformats.org/officeDocument/2006/relationships/hyperlink" Target="https://learning.rzss.org.uk/course/view.php?id=12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509F9BA-38B3-D3EB-14EA-18A8EB14B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3212" b="3212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882AF52-0FDD-1DFA-0681-B14E82B2E6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2739" y="1563756"/>
            <a:ext cx="3079261" cy="4256951"/>
          </a:xfrm>
        </p:spPr>
        <p:txBody>
          <a:bodyPr/>
          <a:lstStyle/>
          <a:p>
            <a:r>
              <a:rPr lang="en-US" sz="4800" err="1"/>
              <a:t>CfE</a:t>
            </a:r>
            <a:r>
              <a:rPr lang="en-US" sz="4800"/>
              <a:t> IDL/ Topic Planner for A Giant Farewell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E33CB2-3285-2D5C-779C-757689BBDF9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rzss.org.uk</a:t>
            </a:r>
          </a:p>
        </p:txBody>
      </p:sp>
    </p:spTree>
    <p:extLst>
      <p:ext uri="{BB962C8B-B14F-4D97-AF65-F5344CB8AC3E}">
        <p14:creationId xmlns:p14="http://schemas.microsoft.com/office/powerpoint/2010/main" val="4046438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63F285A-6F67-7C4E-843E-3C5464FA5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564881"/>
            <a:ext cx="1322773" cy="139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7FBD63-4468-E732-BCDE-030F4660B4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94396" y="136111"/>
            <a:ext cx="4896377" cy="365125"/>
          </a:xfrm>
        </p:spPr>
        <p:txBody>
          <a:bodyPr/>
          <a:lstStyle/>
          <a:p>
            <a:r>
              <a:rPr lang="en-US" sz="2800"/>
              <a:t>A Giant Farewell – SECOND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ACE736-9C75-A4F1-38AE-B7C6300314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rzss.org.uk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47D5AE-65A7-84E2-F2EC-3F322730B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6C9B98-F92E-C847-97FF-1C479F9C479B}" type="slidenum">
              <a:rPr lang="en-US" smtClean="0"/>
              <a:pPr/>
              <a:t>2</a:t>
            </a:fld>
            <a:endParaRPr lang="en-US"/>
          </a:p>
        </p:txBody>
      </p:sp>
      <p:graphicFrame>
        <p:nvGraphicFramePr>
          <p:cNvPr id="6" name="Diagram 5" descr="A Table of learning E+O's&#10;">
            <a:extLst>
              <a:ext uri="{FF2B5EF4-FFF2-40B4-BE49-F238E27FC236}">
                <a16:creationId xmlns:a16="http://schemas.microsoft.com/office/drawing/2014/main" id="{E9507D19-CC48-C71C-2D4C-193C929813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5185203"/>
              </p:ext>
            </p:extLst>
          </p:nvPr>
        </p:nvGraphicFramePr>
        <p:xfrm>
          <a:off x="201227" y="1519989"/>
          <a:ext cx="11789546" cy="3818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BCBE9466-F5A7-C120-4DA8-0BCC8ABF9975}"/>
              </a:ext>
            </a:extLst>
          </p:cNvPr>
          <p:cNvSpPr txBox="1">
            <a:spLocks/>
          </p:cNvSpPr>
          <p:nvPr/>
        </p:nvSpPr>
        <p:spPr>
          <a:xfrm>
            <a:off x="5206410" y="796227"/>
            <a:ext cx="4399407" cy="44850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300" kern="1200" cap="all" baseline="0">
                <a:solidFill>
                  <a:schemeClr val="tx1"/>
                </a:solidFill>
                <a:latin typeface="New Beginnings" panose="02000000000000000000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800"/>
              <a:t>Experiences and Outcomes</a:t>
            </a:r>
          </a:p>
        </p:txBody>
      </p:sp>
      <p:grpSp>
        <p:nvGrpSpPr>
          <p:cNvPr id="8" name="Group 7" descr="Wider links table">
            <a:extLst>
              <a:ext uri="{FF2B5EF4-FFF2-40B4-BE49-F238E27FC236}">
                <a16:creationId xmlns:a16="http://schemas.microsoft.com/office/drawing/2014/main" id="{D05FDA94-89BF-8588-B64B-599420B43AD8}"/>
              </a:ext>
            </a:extLst>
          </p:cNvPr>
          <p:cNvGrpSpPr/>
          <p:nvPr/>
        </p:nvGrpSpPr>
        <p:grpSpPr>
          <a:xfrm>
            <a:off x="201227" y="5567472"/>
            <a:ext cx="11721483" cy="952122"/>
            <a:chOff x="201227" y="5567472"/>
            <a:chExt cx="11721483" cy="95212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0E03DD-434A-F37F-FF2E-1E27F3EDE7B4}"/>
                </a:ext>
              </a:extLst>
            </p:cNvPr>
            <p:cNvSpPr txBox="1"/>
            <p:nvPr/>
          </p:nvSpPr>
          <p:spPr>
            <a:xfrm>
              <a:off x="201227" y="5873263"/>
              <a:ext cx="11721483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err="1"/>
                <a:t>LfS</a:t>
              </a:r>
              <a:r>
                <a:rPr lang="en-GB"/>
                <a:t> – Goals 13 (Climate Action), Goal 15 (Life on Land), Goal 4 (Quality Education)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/>
                <a:t>UNCRC – Article 13, Article 17, article 28, Article 29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6C79DB7-330C-AA4E-880D-F940881A7FE5}"/>
                </a:ext>
              </a:extLst>
            </p:cNvPr>
            <p:cNvGrpSpPr/>
            <p:nvPr/>
          </p:nvGrpSpPr>
          <p:grpSpPr>
            <a:xfrm rot="5400000">
              <a:off x="1525067" y="4243632"/>
              <a:ext cx="330376" cy="2978056"/>
              <a:chOff x="68255" y="638030"/>
              <a:chExt cx="330376" cy="2978056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312AA75-16B5-6BDB-535A-C9C7F65E9FDE}"/>
                  </a:ext>
                </a:extLst>
              </p:cNvPr>
              <p:cNvSpPr/>
              <p:nvPr/>
            </p:nvSpPr>
            <p:spPr>
              <a:xfrm rot="16200000">
                <a:off x="-1255585" y="1961870"/>
                <a:ext cx="2978056" cy="330376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061F88A-FDAC-E4EE-8531-AB2E0A84E1BC}"/>
                  </a:ext>
                </a:extLst>
              </p:cNvPr>
              <p:cNvSpPr txBox="1"/>
              <p:nvPr/>
            </p:nvSpPr>
            <p:spPr>
              <a:xfrm rot="16200000">
                <a:off x="-1255585" y="1961870"/>
                <a:ext cx="2978056" cy="33037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291373" bIns="0" numCol="1" spcCol="1270" anchor="t" anchorCtr="0">
                <a:noAutofit/>
              </a:bodyPr>
              <a:lstStyle/>
              <a:p>
                <a:pPr marL="0" lvl="0" indent="0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2200" kern="1200"/>
                  <a:t>Wider links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4864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270FA-6327-3C4C-2501-B49B082DBD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rzss.org.uk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FBA5C23-7703-A6F8-F1DD-B2A3683267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29905" y="155843"/>
            <a:ext cx="4860867" cy="365125"/>
          </a:xfrm>
        </p:spPr>
        <p:txBody>
          <a:bodyPr/>
          <a:lstStyle/>
          <a:p>
            <a:r>
              <a:rPr lang="en-US" sz="2800"/>
              <a:t>A Giant Farewell – SECOND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E0CE2D-DC58-7FC4-8C2D-2B1F2CDE1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6C9B98-F92E-C847-97FF-1C479F9C479B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6" name="Diagram 5" descr="Table of potential learning activities">
            <a:extLst>
              <a:ext uri="{FF2B5EF4-FFF2-40B4-BE49-F238E27FC236}">
                <a16:creationId xmlns:a16="http://schemas.microsoft.com/office/drawing/2014/main" id="{2B848FB3-927F-55D5-6084-0FA310E741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254710"/>
              </p:ext>
            </p:extLst>
          </p:nvPr>
        </p:nvGraphicFramePr>
        <p:xfrm>
          <a:off x="201227" y="1519989"/>
          <a:ext cx="11789546" cy="3818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C64012A-391A-1FFD-DF03-DCC52C7A3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0" y="564881"/>
            <a:ext cx="1322773" cy="139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C08587-1373-C1A2-DC11-3C9747570697}"/>
              </a:ext>
            </a:extLst>
          </p:cNvPr>
          <p:cNvSpPr txBox="1">
            <a:spLocks/>
          </p:cNvSpPr>
          <p:nvPr/>
        </p:nvSpPr>
        <p:spPr>
          <a:xfrm>
            <a:off x="5206411" y="796227"/>
            <a:ext cx="3376816" cy="44850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300" kern="1200" cap="all" baseline="0">
                <a:solidFill>
                  <a:schemeClr val="tx1"/>
                </a:solidFill>
                <a:latin typeface="New Beginnings" panose="02000000000000000000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800"/>
              <a:t>Suggested Activities</a:t>
            </a:r>
          </a:p>
        </p:txBody>
      </p:sp>
      <p:grpSp>
        <p:nvGrpSpPr>
          <p:cNvPr id="11" name="Group 10" descr="Links to supporting resources">
            <a:extLst>
              <a:ext uri="{FF2B5EF4-FFF2-40B4-BE49-F238E27FC236}">
                <a16:creationId xmlns:a16="http://schemas.microsoft.com/office/drawing/2014/main" id="{0AF1FDD1-E738-851B-AB8F-3DB0C55037C1}"/>
              </a:ext>
            </a:extLst>
          </p:cNvPr>
          <p:cNvGrpSpPr/>
          <p:nvPr/>
        </p:nvGrpSpPr>
        <p:grpSpPr>
          <a:xfrm>
            <a:off x="201227" y="5264891"/>
            <a:ext cx="11789545" cy="1328306"/>
            <a:chOff x="160893" y="5220503"/>
            <a:chExt cx="11752940" cy="132830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6FA0C48-6B20-501D-2F55-5978936365FC}"/>
                </a:ext>
              </a:extLst>
            </p:cNvPr>
            <p:cNvGrpSpPr/>
            <p:nvPr/>
          </p:nvGrpSpPr>
          <p:grpSpPr>
            <a:xfrm>
              <a:off x="201227" y="5613269"/>
              <a:ext cx="11712606" cy="935540"/>
              <a:chOff x="7656408" y="619513"/>
              <a:chExt cx="1645623" cy="2996573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2E4CE02-D121-68B5-EC39-8B2ED78457F7}"/>
                  </a:ext>
                </a:extLst>
              </p:cNvPr>
              <p:cNvSpPr/>
              <p:nvPr/>
            </p:nvSpPr>
            <p:spPr>
              <a:xfrm>
                <a:off x="7656408" y="638030"/>
                <a:ext cx="1645623" cy="2978056"/>
              </a:xfrm>
              <a:prstGeom prst="rect">
                <a:avLst/>
              </a:prstGeom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0D63D7B-4F65-D6C3-F2BB-ADF1F4462D88}"/>
                  </a:ext>
                </a:extLst>
              </p:cNvPr>
              <p:cNvSpPr txBox="1"/>
              <p:nvPr/>
            </p:nvSpPr>
            <p:spPr>
              <a:xfrm>
                <a:off x="7665085" y="619513"/>
                <a:ext cx="1636946" cy="297805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3792" tIns="291373" rIns="113792" bIns="113792" numCol="1" spcCol="1270" anchor="t" anchorCtr="0">
                <a:noAutofit/>
              </a:bodyPr>
              <a:lstStyle/>
              <a:p>
                <a:pPr marL="0" lvl="1" algn="l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GB" sz="1200" kern="1200">
                    <a:solidFill>
                      <a:schemeClr val="tx1"/>
                    </a:solidFill>
                    <a:hlinkClick r:id="rId8"/>
                  </a:rPr>
                  <a:t>https://learning.rzss.org.uk/course/view.php?id=219</a:t>
                </a:r>
                <a:r>
                  <a:rPr lang="en-GB" sz="1200" kern="1200">
                    <a:solidFill>
                      <a:schemeClr val="tx1"/>
                    </a:solidFill>
                  </a:rPr>
                  <a:t> – Our Giant Farewell Hub!</a:t>
                </a:r>
              </a:p>
              <a:p>
                <a:pPr marL="0" lvl="1" algn="l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GB" sz="1200" kern="1200">
                    <a:solidFill>
                      <a:schemeClr val="tx1"/>
                    </a:solidFill>
                    <a:hlinkClick r:id="rId9"/>
                  </a:rPr>
                  <a:t>https://learning.rzss.org.uk/course/view.php?id=128</a:t>
                </a:r>
                <a:r>
                  <a:rPr lang="en-GB" sz="1200">
                    <a:solidFill>
                      <a:schemeClr val="tx1"/>
                    </a:solidFill>
                  </a:rPr>
                  <a:t> – </a:t>
                </a:r>
                <a:r>
                  <a:rPr lang="en-GB" sz="1200" err="1">
                    <a:solidFill>
                      <a:schemeClr val="tx1"/>
                    </a:solidFill>
                  </a:rPr>
                  <a:t>Panta-tastic</a:t>
                </a:r>
                <a:r>
                  <a:rPr lang="en-GB" sz="1200">
                    <a:solidFill>
                      <a:schemeClr val="tx1"/>
                    </a:solidFill>
                  </a:rPr>
                  <a:t> </a:t>
                </a:r>
              </a:p>
              <a:p>
                <a:pPr marL="0" lvl="1" algn="l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GB" sz="1200" kern="1200">
                    <a:solidFill>
                      <a:schemeClr val="tx1"/>
                    </a:solidFill>
                    <a:hlinkClick r:id="rId10"/>
                  </a:rPr>
                  <a:t>https://learning.rzss.org.uk/course/view.php?id=21</a:t>
                </a:r>
                <a:r>
                  <a:rPr lang="en-GB" sz="1200" kern="1200">
                    <a:solidFill>
                      <a:schemeClr val="tx1"/>
                    </a:solidFill>
                  </a:rPr>
                  <a:t> – </a:t>
                </a:r>
                <a:r>
                  <a:rPr lang="en-GB" sz="1200">
                    <a:solidFill>
                      <a:schemeClr val="tx1"/>
                    </a:solidFill>
                  </a:rPr>
                  <a:t>Beyond the Panda 1+2 </a:t>
                </a:r>
                <a:r>
                  <a:rPr lang="en-GB" sz="1200" err="1">
                    <a:solidFill>
                      <a:schemeClr val="tx1"/>
                    </a:solidFill>
                  </a:rPr>
                  <a:t>MfL</a:t>
                </a:r>
                <a:r>
                  <a:rPr lang="en-GB" sz="1200">
                    <a:solidFill>
                      <a:schemeClr val="tx1"/>
                    </a:solidFill>
                  </a:rPr>
                  <a:t> resources</a:t>
                </a:r>
                <a:endParaRPr lang="en-GB" sz="1200" kern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FB61908-4FB5-AD1E-110B-52D1075AE521}"/>
                </a:ext>
              </a:extLst>
            </p:cNvPr>
            <p:cNvSpPr txBox="1"/>
            <p:nvPr/>
          </p:nvSpPr>
          <p:spPr>
            <a:xfrm>
              <a:off x="160893" y="5220503"/>
              <a:ext cx="60945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GB"/>
                <a:t>Links to supporting </a:t>
              </a:r>
              <a:r>
                <a:rPr lang="en-GB" err="1"/>
                <a:t>ZOOdle</a:t>
              </a:r>
              <a:r>
                <a:rPr lang="en-GB"/>
                <a:t> Resources: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9525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CF3042-809F-701F-7B00-A3E7B83DE54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rzss.org.uk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5694D2-17F5-1791-E5F4-65F301573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6C9B98-F92E-C847-97FF-1C479F9C479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A05411-010B-C1C6-E1C0-AF61B7925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564881"/>
            <a:ext cx="1322773" cy="139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B53CDC2-DBAE-E81D-EDFC-56F8A7FD7B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03382" y="114692"/>
            <a:ext cx="4510155" cy="365125"/>
          </a:xfrm>
        </p:spPr>
        <p:txBody>
          <a:bodyPr/>
          <a:lstStyle/>
          <a:p>
            <a:r>
              <a:rPr lang="en-US" sz="2800"/>
              <a:t>A Giant Farewell – First LEVEL</a:t>
            </a:r>
          </a:p>
        </p:txBody>
      </p:sp>
      <p:graphicFrame>
        <p:nvGraphicFramePr>
          <p:cNvPr id="13" name="Diagram 12" descr="Links to first level CfE Experiences and Outcomes">
            <a:extLst>
              <a:ext uri="{FF2B5EF4-FFF2-40B4-BE49-F238E27FC236}">
                <a16:creationId xmlns:a16="http://schemas.microsoft.com/office/drawing/2014/main" id="{4ADC0F40-A01A-0F7A-0526-0C2F94D2870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0171290"/>
              </p:ext>
            </p:extLst>
          </p:nvPr>
        </p:nvGraphicFramePr>
        <p:xfrm>
          <a:off x="201227" y="1519989"/>
          <a:ext cx="11789546" cy="3818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AA0A05E-3AD5-7A86-98BA-2E5C1622AE3B}"/>
              </a:ext>
            </a:extLst>
          </p:cNvPr>
          <p:cNvSpPr txBox="1">
            <a:spLocks/>
          </p:cNvSpPr>
          <p:nvPr/>
        </p:nvSpPr>
        <p:spPr>
          <a:xfrm>
            <a:off x="5206410" y="796227"/>
            <a:ext cx="4399407" cy="44850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300" kern="1200" cap="all" baseline="0">
                <a:solidFill>
                  <a:schemeClr val="tx1"/>
                </a:solidFill>
                <a:latin typeface="New Beginnings" panose="02000000000000000000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800"/>
              <a:t>Experiences and Outcomes</a:t>
            </a:r>
          </a:p>
        </p:txBody>
      </p:sp>
      <p:grpSp>
        <p:nvGrpSpPr>
          <p:cNvPr id="7" name="Group 6" descr="Wider curricular links">
            <a:extLst>
              <a:ext uri="{FF2B5EF4-FFF2-40B4-BE49-F238E27FC236}">
                <a16:creationId xmlns:a16="http://schemas.microsoft.com/office/drawing/2014/main" id="{1E47ED64-DB2A-731D-47A6-69D109C1B4B4}"/>
              </a:ext>
            </a:extLst>
          </p:cNvPr>
          <p:cNvGrpSpPr/>
          <p:nvPr/>
        </p:nvGrpSpPr>
        <p:grpSpPr>
          <a:xfrm>
            <a:off x="201227" y="5567472"/>
            <a:ext cx="11721483" cy="952122"/>
            <a:chOff x="201227" y="5567472"/>
            <a:chExt cx="11721483" cy="95212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77A050-B252-BDE4-97A2-C8D2A1443184}"/>
                </a:ext>
              </a:extLst>
            </p:cNvPr>
            <p:cNvSpPr txBox="1"/>
            <p:nvPr/>
          </p:nvSpPr>
          <p:spPr>
            <a:xfrm>
              <a:off x="201227" y="5873263"/>
              <a:ext cx="11721483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err="1"/>
                <a:t>LfS</a:t>
              </a:r>
              <a:r>
                <a:rPr lang="en-GB"/>
                <a:t> – Goals 13 (Climate Action), Goal 15 (Life on Land), Goal 4 (Quality Education)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/>
                <a:t>UNCRC – Article 13, Article 17, article 28, Article 29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9A3E2AC-3C63-5EA0-5289-4F7F42900C92}"/>
                </a:ext>
              </a:extLst>
            </p:cNvPr>
            <p:cNvGrpSpPr/>
            <p:nvPr/>
          </p:nvGrpSpPr>
          <p:grpSpPr>
            <a:xfrm rot="5400000">
              <a:off x="1525067" y="4243632"/>
              <a:ext cx="330376" cy="2978056"/>
              <a:chOff x="68255" y="638030"/>
              <a:chExt cx="330376" cy="2978056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F7DF94A-2C2F-6CA3-037F-8F5DE624AB27}"/>
                  </a:ext>
                </a:extLst>
              </p:cNvPr>
              <p:cNvSpPr/>
              <p:nvPr/>
            </p:nvSpPr>
            <p:spPr>
              <a:xfrm rot="16200000">
                <a:off x="-1255585" y="1961870"/>
                <a:ext cx="2978056" cy="330376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30A5C5A-EBE5-3604-DAE5-5A306B828CAE}"/>
                  </a:ext>
                </a:extLst>
              </p:cNvPr>
              <p:cNvSpPr txBox="1"/>
              <p:nvPr/>
            </p:nvSpPr>
            <p:spPr>
              <a:xfrm rot="16200000">
                <a:off x="-1255585" y="1961870"/>
                <a:ext cx="2978056" cy="33037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291373" bIns="0" numCol="1" spcCol="1270" anchor="t" anchorCtr="0">
                <a:noAutofit/>
              </a:bodyPr>
              <a:lstStyle/>
              <a:p>
                <a:pPr marL="0" lvl="0" indent="0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2200" kern="1200"/>
                  <a:t>Wider links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73658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CF3042-809F-701F-7B00-A3E7B83DE5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rzss.org.uk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5694D2-17F5-1791-E5F4-65F301573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6C9B98-F92E-C847-97FF-1C479F9C479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E9FAA7-8F34-4B16-7C02-29B7A8EC8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564881"/>
            <a:ext cx="1322773" cy="139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7D1517F-5574-16CC-2D9A-F3DD8C481D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6411" y="155843"/>
            <a:ext cx="6985589" cy="365125"/>
          </a:xfrm>
        </p:spPr>
        <p:txBody>
          <a:bodyPr/>
          <a:lstStyle/>
          <a:p>
            <a:pPr algn="r"/>
            <a:r>
              <a:rPr lang="en-US" sz="2800"/>
              <a:t>A Giant Farewell – First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DE907DE-357D-3FF9-05C4-023CA6EA0A34}"/>
              </a:ext>
            </a:extLst>
          </p:cNvPr>
          <p:cNvSpPr txBox="1">
            <a:spLocks/>
          </p:cNvSpPr>
          <p:nvPr/>
        </p:nvSpPr>
        <p:spPr>
          <a:xfrm>
            <a:off x="5206411" y="796227"/>
            <a:ext cx="3376816" cy="44850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300" kern="1200" cap="all" baseline="0">
                <a:solidFill>
                  <a:schemeClr val="tx1"/>
                </a:solidFill>
                <a:latin typeface="New Beginnings" panose="02000000000000000000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800"/>
              <a:t>Suggested Activities</a:t>
            </a:r>
          </a:p>
        </p:txBody>
      </p:sp>
      <p:graphicFrame>
        <p:nvGraphicFramePr>
          <p:cNvPr id="2" name="Diagram 1" descr="Suggested learning activities">
            <a:extLst>
              <a:ext uri="{FF2B5EF4-FFF2-40B4-BE49-F238E27FC236}">
                <a16:creationId xmlns:a16="http://schemas.microsoft.com/office/drawing/2014/main" id="{5E6E9C3F-384F-4187-781D-2CD13581AA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2421261"/>
              </p:ext>
            </p:extLst>
          </p:nvPr>
        </p:nvGraphicFramePr>
        <p:xfrm>
          <a:off x="201227" y="1519989"/>
          <a:ext cx="11789546" cy="3818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3" name="Group 12" descr="Links to supporting resources">
            <a:extLst>
              <a:ext uri="{FF2B5EF4-FFF2-40B4-BE49-F238E27FC236}">
                <a16:creationId xmlns:a16="http://schemas.microsoft.com/office/drawing/2014/main" id="{14B668D5-9020-8A59-6A31-834DF48C5135}"/>
              </a:ext>
            </a:extLst>
          </p:cNvPr>
          <p:cNvGrpSpPr/>
          <p:nvPr/>
        </p:nvGrpSpPr>
        <p:grpSpPr>
          <a:xfrm>
            <a:off x="160893" y="5220503"/>
            <a:ext cx="11752940" cy="1328306"/>
            <a:chOff x="160893" y="5220503"/>
            <a:chExt cx="11752940" cy="132830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6F3DA9B-5D1D-E2D6-E90B-74EAEFCCCFFC}"/>
                </a:ext>
              </a:extLst>
            </p:cNvPr>
            <p:cNvGrpSpPr/>
            <p:nvPr/>
          </p:nvGrpSpPr>
          <p:grpSpPr>
            <a:xfrm>
              <a:off x="201227" y="5613269"/>
              <a:ext cx="11712606" cy="935540"/>
              <a:chOff x="7656408" y="619513"/>
              <a:chExt cx="1645623" cy="2996573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80613CC-D7CF-57AB-DDFD-DF51CC665513}"/>
                  </a:ext>
                </a:extLst>
              </p:cNvPr>
              <p:cNvSpPr/>
              <p:nvPr/>
            </p:nvSpPr>
            <p:spPr>
              <a:xfrm>
                <a:off x="7656408" y="638030"/>
                <a:ext cx="1645623" cy="2978056"/>
              </a:xfrm>
              <a:prstGeom prst="rect">
                <a:avLst/>
              </a:prstGeom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7746F9-A09C-A117-21DF-6E4E978FA9F8}"/>
                  </a:ext>
                </a:extLst>
              </p:cNvPr>
              <p:cNvSpPr txBox="1"/>
              <p:nvPr/>
            </p:nvSpPr>
            <p:spPr>
              <a:xfrm>
                <a:off x="7665085" y="619513"/>
                <a:ext cx="1636946" cy="297805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3792" tIns="291373" rIns="113792" bIns="113792" numCol="1" spcCol="1270" anchor="t" anchorCtr="0">
                <a:noAutofit/>
              </a:bodyPr>
              <a:lstStyle/>
              <a:p>
                <a:pPr marL="0" lvl="1" algn="l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GB" sz="1200" kern="1200">
                    <a:solidFill>
                      <a:schemeClr val="tx1"/>
                    </a:solidFill>
                    <a:hlinkClick r:id="rId8"/>
                  </a:rPr>
                  <a:t>https://learning.rzss.org.uk/course/view.php?id=219</a:t>
                </a:r>
                <a:r>
                  <a:rPr lang="en-GB" sz="1200" kern="1200">
                    <a:solidFill>
                      <a:schemeClr val="tx1"/>
                    </a:solidFill>
                  </a:rPr>
                  <a:t> – Our Giant Farewell Hub!</a:t>
                </a:r>
              </a:p>
              <a:p>
                <a:pPr marL="0" lvl="1" algn="l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GB" sz="1200" kern="1200">
                    <a:solidFill>
                      <a:schemeClr val="tx1"/>
                    </a:solidFill>
                    <a:hlinkClick r:id="rId9"/>
                  </a:rPr>
                  <a:t>https://learning.rzss.org.uk/course/view.php?id=128</a:t>
                </a:r>
                <a:r>
                  <a:rPr lang="en-GB" sz="1200">
                    <a:solidFill>
                      <a:schemeClr val="tx1"/>
                    </a:solidFill>
                  </a:rPr>
                  <a:t> – </a:t>
                </a:r>
                <a:r>
                  <a:rPr lang="en-GB" sz="1200" err="1">
                    <a:solidFill>
                      <a:schemeClr val="tx1"/>
                    </a:solidFill>
                  </a:rPr>
                  <a:t>Panta-tastic</a:t>
                </a:r>
                <a:r>
                  <a:rPr lang="en-GB" sz="1200">
                    <a:solidFill>
                      <a:schemeClr val="tx1"/>
                    </a:solidFill>
                  </a:rPr>
                  <a:t> </a:t>
                </a:r>
              </a:p>
              <a:p>
                <a:pPr marL="0" lvl="1" algn="l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GB" sz="1200" kern="1200">
                    <a:solidFill>
                      <a:schemeClr val="tx1"/>
                    </a:solidFill>
                    <a:hlinkClick r:id="rId10"/>
                  </a:rPr>
                  <a:t>https://learning.rzss.org.uk/course/view.php?id=21</a:t>
                </a:r>
                <a:r>
                  <a:rPr lang="en-GB" sz="1200" kern="1200">
                    <a:solidFill>
                      <a:schemeClr val="tx1"/>
                    </a:solidFill>
                  </a:rPr>
                  <a:t> – </a:t>
                </a:r>
                <a:r>
                  <a:rPr lang="en-GB" sz="1200">
                    <a:solidFill>
                      <a:schemeClr val="tx1"/>
                    </a:solidFill>
                  </a:rPr>
                  <a:t>Beyond the Panda 1+2 </a:t>
                </a:r>
                <a:r>
                  <a:rPr lang="en-GB" sz="1200" err="1">
                    <a:solidFill>
                      <a:schemeClr val="tx1"/>
                    </a:solidFill>
                  </a:rPr>
                  <a:t>MfL</a:t>
                </a:r>
                <a:r>
                  <a:rPr lang="en-GB" sz="1200">
                    <a:solidFill>
                      <a:schemeClr val="tx1"/>
                    </a:solidFill>
                  </a:rPr>
                  <a:t> resources</a:t>
                </a:r>
                <a:endParaRPr lang="en-GB" sz="1200" kern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CA86992-2A6D-C8F5-5165-336DCAAB5B96}"/>
                </a:ext>
              </a:extLst>
            </p:cNvPr>
            <p:cNvSpPr txBox="1"/>
            <p:nvPr/>
          </p:nvSpPr>
          <p:spPr>
            <a:xfrm>
              <a:off x="160893" y="5220503"/>
              <a:ext cx="60945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GB"/>
                <a:t>Links to supporting </a:t>
              </a:r>
              <a:r>
                <a:rPr lang="en-GB" err="1"/>
                <a:t>ZOOdle</a:t>
              </a:r>
              <a:r>
                <a:rPr lang="en-GB"/>
                <a:t> Resources: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5168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B53CDC2-DBAE-E81D-EDFC-56F8A7FD7B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06113" y="53533"/>
            <a:ext cx="4723792" cy="457083"/>
          </a:xfrm>
        </p:spPr>
        <p:txBody>
          <a:bodyPr/>
          <a:lstStyle/>
          <a:p>
            <a:r>
              <a:rPr lang="en-US" sz="2800"/>
              <a:t>A Giant Farewell – EARLY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CF3042-809F-701F-7B00-A3E7B83DE54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rzss.org.uk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5694D2-17F5-1791-E5F4-65F3015738B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6C9B98-F92E-C847-97FF-1C479F9C479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A05411-010B-C1C6-E1C0-AF61B7925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564881"/>
            <a:ext cx="1322773" cy="139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A0A05E-3AD5-7A86-98BA-2E5C1622AE3B}"/>
              </a:ext>
            </a:extLst>
          </p:cNvPr>
          <p:cNvSpPr txBox="1">
            <a:spLocks/>
          </p:cNvSpPr>
          <p:nvPr/>
        </p:nvSpPr>
        <p:spPr>
          <a:xfrm>
            <a:off x="5206410" y="796227"/>
            <a:ext cx="4399407" cy="44850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300" kern="1200" cap="all" baseline="0">
                <a:solidFill>
                  <a:schemeClr val="tx1"/>
                </a:solidFill>
                <a:latin typeface="New Beginnings" panose="02000000000000000000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800"/>
              <a:t>Experiences and Outcomes</a:t>
            </a:r>
          </a:p>
        </p:txBody>
      </p:sp>
      <p:graphicFrame>
        <p:nvGraphicFramePr>
          <p:cNvPr id="13" name="Diagram 12" descr="Table of early level curricular links">
            <a:extLst>
              <a:ext uri="{FF2B5EF4-FFF2-40B4-BE49-F238E27FC236}">
                <a16:creationId xmlns:a16="http://schemas.microsoft.com/office/drawing/2014/main" id="{4ADC0F40-A01A-0F7A-0526-0C2F94D287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9077533"/>
              </p:ext>
            </p:extLst>
          </p:nvPr>
        </p:nvGraphicFramePr>
        <p:xfrm>
          <a:off x="201227" y="1649986"/>
          <a:ext cx="11789546" cy="3818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" name="Group 6" descr="Wider curricular links">
            <a:extLst>
              <a:ext uri="{FF2B5EF4-FFF2-40B4-BE49-F238E27FC236}">
                <a16:creationId xmlns:a16="http://schemas.microsoft.com/office/drawing/2014/main" id="{1E47ED64-DB2A-731D-47A6-69D109C1B4B4}"/>
              </a:ext>
            </a:extLst>
          </p:cNvPr>
          <p:cNvGrpSpPr/>
          <p:nvPr/>
        </p:nvGrpSpPr>
        <p:grpSpPr>
          <a:xfrm>
            <a:off x="201227" y="5567472"/>
            <a:ext cx="11721483" cy="952122"/>
            <a:chOff x="201227" y="5567472"/>
            <a:chExt cx="11721483" cy="95212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77A050-B252-BDE4-97A2-C8D2A1443184}"/>
                </a:ext>
              </a:extLst>
            </p:cNvPr>
            <p:cNvSpPr txBox="1"/>
            <p:nvPr/>
          </p:nvSpPr>
          <p:spPr>
            <a:xfrm>
              <a:off x="201227" y="5873263"/>
              <a:ext cx="11721483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err="1"/>
                <a:t>LfS</a:t>
              </a:r>
              <a:r>
                <a:rPr lang="en-GB"/>
                <a:t> – Goals 13 (Climate Action), Goal 15 (Life on Land), Goal 4 (Quality Education)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/>
                <a:t>UNCRC – Article 13, Article 29, Article 31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9A3E2AC-3C63-5EA0-5289-4F7F42900C92}"/>
                </a:ext>
              </a:extLst>
            </p:cNvPr>
            <p:cNvGrpSpPr/>
            <p:nvPr/>
          </p:nvGrpSpPr>
          <p:grpSpPr>
            <a:xfrm rot="5400000">
              <a:off x="1525067" y="4243632"/>
              <a:ext cx="330376" cy="2978056"/>
              <a:chOff x="68255" y="638030"/>
              <a:chExt cx="330376" cy="2978056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F7DF94A-2C2F-6CA3-037F-8F5DE624AB27}"/>
                  </a:ext>
                </a:extLst>
              </p:cNvPr>
              <p:cNvSpPr/>
              <p:nvPr/>
            </p:nvSpPr>
            <p:spPr>
              <a:xfrm rot="16200000">
                <a:off x="-1255585" y="1961870"/>
                <a:ext cx="2978056" cy="330376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30A5C5A-EBE5-3604-DAE5-5A306B828CAE}"/>
                  </a:ext>
                </a:extLst>
              </p:cNvPr>
              <p:cNvSpPr txBox="1"/>
              <p:nvPr/>
            </p:nvSpPr>
            <p:spPr>
              <a:xfrm rot="16200000">
                <a:off x="-1255585" y="1961870"/>
                <a:ext cx="2978056" cy="33037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291373" bIns="0" numCol="1" spcCol="1270" anchor="t" anchorCtr="0">
                <a:noAutofit/>
              </a:bodyPr>
              <a:lstStyle/>
              <a:p>
                <a:pPr marL="0" lvl="0" indent="0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2200" kern="1200"/>
                  <a:t>Wider links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652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7D1517F-5574-16CC-2D9A-F3DD8C481D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1732" y="98878"/>
            <a:ext cx="4681876" cy="448503"/>
          </a:xfrm>
        </p:spPr>
        <p:txBody>
          <a:bodyPr/>
          <a:lstStyle/>
          <a:p>
            <a:pPr algn="r"/>
            <a:r>
              <a:rPr lang="en-US" sz="2800"/>
              <a:t>A Giant Farewell – EARLY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CF3042-809F-701F-7B00-A3E7B83DE5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rzss.org.uk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5694D2-17F5-1791-E5F4-65F301573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6C9B98-F92E-C847-97FF-1C479F9C479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DE907DE-357D-3FF9-05C4-023CA6EA0A34}"/>
              </a:ext>
            </a:extLst>
          </p:cNvPr>
          <p:cNvSpPr txBox="1">
            <a:spLocks/>
          </p:cNvSpPr>
          <p:nvPr/>
        </p:nvSpPr>
        <p:spPr>
          <a:xfrm>
            <a:off x="5206411" y="796227"/>
            <a:ext cx="3376816" cy="44850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300" kern="1200" cap="all" baseline="0">
                <a:solidFill>
                  <a:schemeClr val="tx1"/>
                </a:solidFill>
                <a:latin typeface="New Beginnings" panose="02000000000000000000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800"/>
              <a:t>Suggested Activities</a:t>
            </a:r>
          </a:p>
        </p:txBody>
      </p:sp>
      <p:graphicFrame>
        <p:nvGraphicFramePr>
          <p:cNvPr id="2" name="Diagram 1" descr="Suggested curricular learning activities">
            <a:extLst>
              <a:ext uri="{FF2B5EF4-FFF2-40B4-BE49-F238E27FC236}">
                <a16:creationId xmlns:a16="http://schemas.microsoft.com/office/drawing/2014/main" id="{5E6E9C3F-384F-4187-781D-2CD13581AA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5598044"/>
              </p:ext>
            </p:extLst>
          </p:nvPr>
        </p:nvGraphicFramePr>
        <p:xfrm>
          <a:off x="160893" y="1587148"/>
          <a:ext cx="11789546" cy="3818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BE9FAA7-8F34-4B16-7C02-29B7A8EC8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0" y="564881"/>
            <a:ext cx="1322773" cy="139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3" name="Group 12" descr="Links to relevant resources">
            <a:extLst>
              <a:ext uri="{FF2B5EF4-FFF2-40B4-BE49-F238E27FC236}">
                <a16:creationId xmlns:a16="http://schemas.microsoft.com/office/drawing/2014/main" id="{14B668D5-9020-8A59-6A31-834DF48C5135}"/>
              </a:ext>
            </a:extLst>
          </p:cNvPr>
          <p:cNvGrpSpPr/>
          <p:nvPr/>
        </p:nvGrpSpPr>
        <p:grpSpPr>
          <a:xfrm>
            <a:off x="160893" y="5220503"/>
            <a:ext cx="11752940" cy="1328306"/>
            <a:chOff x="160893" y="5220503"/>
            <a:chExt cx="11752940" cy="132830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6F3DA9B-5D1D-E2D6-E90B-74EAEFCCCFFC}"/>
                </a:ext>
              </a:extLst>
            </p:cNvPr>
            <p:cNvGrpSpPr/>
            <p:nvPr/>
          </p:nvGrpSpPr>
          <p:grpSpPr>
            <a:xfrm>
              <a:off x="201227" y="5613269"/>
              <a:ext cx="11712606" cy="935540"/>
              <a:chOff x="7656408" y="619513"/>
              <a:chExt cx="1645623" cy="2996573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80613CC-D7CF-57AB-DDFD-DF51CC665513}"/>
                  </a:ext>
                </a:extLst>
              </p:cNvPr>
              <p:cNvSpPr/>
              <p:nvPr/>
            </p:nvSpPr>
            <p:spPr>
              <a:xfrm>
                <a:off x="7656408" y="638030"/>
                <a:ext cx="1645623" cy="2978056"/>
              </a:xfrm>
              <a:prstGeom prst="rect">
                <a:avLst/>
              </a:prstGeom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7746F9-A09C-A117-21DF-6E4E978FA9F8}"/>
                  </a:ext>
                </a:extLst>
              </p:cNvPr>
              <p:cNvSpPr txBox="1"/>
              <p:nvPr/>
            </p:nvSpPr>
            <p:spPr>
              <a:xfrm>
                <a:off x="7665085" y="619513"/>
                <a:ext cx="1636946" cy="297805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3792" tIns="291373" rIns="113792" bIns="113792" numCol="1" spcCol="1270" anchor="t" anchorCtr="0">
                <a:noAutofit/>
              </a:bodyPr>
              <a:lstStyle/>
              <a:p>
                <a:pPr marL="0" lvl="1" algn="l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GB" sz="1200" kern="1200">
                    <a:solidFill>
                      <a:schemeClr val="tx1"/>
                    </a:solidFill>
                    <a:hlinkClick r:id="rId8"/>
                  </a:rPr>
                  <a:t>https://learning.rzss.org.uk/course/view.php?id=219</a:t>
                </a:r>
                <a:r>
                  <a:rPr lang="en-GB" sz="1200" kern="1200">
                    <a:solidFill>
                      <a:schemeClr val="tx1"/>
                    </a:solidFill>
                  </a:rPr>
                  <a:t> – Our Giant Farewell Hub!</a:t>
                </a:r>
              </a:p>
              <a:p>
                <a:pPr marL="0" lvl="1" algn="l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GB" sz="1200" kern="1200">
                    <a:solidFill>
                      <a:schemeClr val="tx1"/>
                    </a:solidFill>
                    <a:hlinkClick r:id="rId9"/>
                  </a:rPr>
                  <a:t>https://learning.rzss.org.uk/course/view.php?id=128</a:t>
                </a:r>
                <a:r>
                  <a:rPr lang="en-GB" sz="1200">
                    <a:solidFill>
                      <a:schemeClr val="tx1"/>
                    </a:solidFill>
                  </a:rPr>
                  <a:t> – </a:t>
                </a:r>
                <a:r>
                  <a:rPr lang="en-GB" sz="1200" err="1">
                    <a:solidFill>
                      <a:schemeClr val="tx1"/>
                    </a:solidFill>
                  </a:rPr>
                  <a:t>Panta-tastic</a:t>
                </a:r>
                <a:r>
                  <a:rPr lang="en-GB" sz="1200">
                    <a:solidFill>
                      <a:schemeClr val="tx1"/>
                    </a:solidFill>
                  </a:rPr>
                  <a:t> </a:t>
                </a:r>
              </a:p>
              <a:p>
                <a:pPr marL="0" lvl="1" algn="l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GB" sz="1200" kern="1200">
                    <a:solidFill>
                      <a:schemeClr val="tx1"/>
                    </a:solidFill>
                    <a:hlinkClick r:id="rId10"/>
                  </a:rPr>
                  <a:t>https://learning.rzss.org.uk/course/view.php?id=21</a:t>
                </a:r>
                <a:r>
                  <a:rPr lang="en-GB" sz="1200" kern="1200">
                    <a:solidFill>
                      <a:schemeClr val="tx1"/>
                    </a:solidFill>
                  </a:rPr>
                  <a:t> – </a:t>
                </a:r>
                <a:r>
                  <a:rPr lang="en-GB" sz="1200">
                    <a:solidFill>
                      <a:schemeClr val="tx1"/>
                    </a:solidFill>
                  </a:rPr>
                  <a:t>Beyond the Panda 1+2 </a:t>
                </a:r>
                <a:r>
                  <a:rPr lang="en-GB" sz="1200" err="1">
                    <a:solidFill>
                      <a:schemeClr val="tx1"/>
                    </a:solidFill>
                  </a:rPr>
                  <a:t>MfL</a:t>
                </a:r>
                <a:r>
                  <a:rPr lang="en-GB" sz="1200">
                    <a:solidFill>
                      <a:schemeClr val="tx1"/>
                    </a:solidFill>
                  </a:rPr>
                  <a:t> resources</a:t>
                </a:r>
                <a:endParaRPr lang="en-GB" sz="1200" kern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CA86992-2A6D-C8F5-5165-336DCAAB5B96}"/>
                </a:ext>
              </a:extLst>
            </p:cNvPr>
            <p:cNvSpPr txBox="1"/>
            <p:nvPr/>
          </p:nvSpPr>
          <p:spPr>
            <a:xfrm>
              <a:off x="160893" y="5220503"/>
              <a:ext cx="60945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GB"/>
                <a:t>Links to supporting </a:t>
              </a:r>
              <a:r>
                <a:rPr lang="en-GB" err="1"/>
                <a:t>ZOOdle</a:t>
              </a:r>
              <a:r>
                <a:rPr lang="en-GB"/>
                <a:t> Resources: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35002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ZSS 2022 1">
      <a:dk1>
        <a:srgbClr val="063853"/>
      </a:dk1>
      <a:lt1>
        <a:srgbClr val="FFFFFF"/>
      </a:lt1>
      <a:dk2>
        <a:srgbClr val="00ACC2"/>
      </a:dk2>
      <a:lt2>
        <a:srgbClr val="F3B000"/>
      </a:lt2>
      <a:accent1>
        <a:srgbClr val="D95E24"/>
      </a:accent1>
      <a:accent2>
        <a:srgbClr val="DE2E80"/>
      </a:accent2>
      <a:accent3>
        <a:srgbClr val="B6B52E"/>
      </a:accent3>
      <a:accent4>
        <a:srgbClr val="67BA80"/>
      </a:accent4>
      <a:accent5>
        <a:srgbClr val="A5579E"/>
      </a:accent5>
      <a:accent6>
        <a:srgbClr val="FFFFFF"/>
      </a:accent6>
      <a:hlink>
        <a:srgbClr val="063853"/>
      </a:hlink>
      <a:folHlink>
        <a:srgbClr val="06385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2F819A59DD4D47A204452D277EF242" ma:contentTypeVersion="21" ma:contentTypeDescription="Create a new document." ma:contentTypeScope="" ma:versionID="b0434f6cfe418ae930f656018a3d2909">
  <xsd:schema xmlns:xsd="http://www.w3.org/2001/XMLSchema" xmlns:xs="http://www.w3.org/2001/XMLSchema" xmlns:p="http://schemas.microsoft.com/office/2006/metadata/properties" xmlns:ns2="d456c344-8218-4558-a62e-4a7525648d0c" xmlns:ns3="be7b84ac-e45a-492f-8686-7608f331b1ad" targetNamespace="http://schemas.microsoft.com/office/2006/metadata/properties" ma:root="true" ma:fieldsID="0165864209f2b249aaf3bef330bc347e" ns2:_="" ns3:_="">
    <xsd:import namespace="d456c344-8218-4558-a62e-4a7525648d0c"/>
    <xsd:import namespace="be7b84ac-e45a-492f-8686-7608f331b1ad"/>
    <xsd:element name="properties">
      <xsd:complexType>
        <xsd:sequence>
          <xsd:element name="documentManagement">
            <xsd:complexType>
              <xsd:all>
                <xsd:element ref="ns2:Researchername" minOccurs="0"/>
                <xsd:element ref="ns2:Animalsubject" minOccurs="0"/>
                <xsd:element ref="ns2:Date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Animalspecie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56c344-8218-4558-a62e-4a7525648d0c" elementFormDefault="qualified">
    <xsd:import namespace="http://schemas.microsoft.com/office/2006/documentManagement/types"/>
    <xsd:import namespace="http://schemas.microsoft.com/office/infopath/2007/PartnerControls"/>
    <xsd:element name="Researchername" ma:index="2" nillable="true" ma:displayName="Researcher name" ma:format="Dropdown" ma:internalName="Researchername" ma:readOnly="false">
      <xsd:simpleType>
        <xsd:restriction base="dms:Text">
          <xsd:maxLength value="255"/>
        </xsd:restriction>
      </xsd:simpleType>
    </xsd:element>
    <xsd:element name="Animalsubject" ma:index="3" nillable="true" ma:displayName="Subject" ma:description="Animal name or type of research" ma:format="Dropdown" ma:internalName="Animalsubject" ma:readOnly="false">
      <xsd:simpleType>
        <xsd:restriction base="dms:Text">
          <xsd:maxLength value="255"/>
        </xsd:restriction>
      </xsd:simpleType>
    </xsd:element>
    <xsd:element name="Date" ma:index="4" nillable="true" ma:displayName="Date" ma:format="Dropdown" ma:internalName="Date" ma:readOnly="false">
      <xsd:simpleType>
        <xsd:restriction base="dms:Text">
          <xsd:maxLength value="255"/>
        </xsd:restriction>
      </xsd:simple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hidden="true" ma:internalName="MediaServiceKeyPoints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hidden="true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hidden="true" ma:internalName="MediaServiceOCR" ma:readOnly="true">
      <xsd:simpleType>
        <xsd:restriction base="dms:Note"/>
      </xsd:simpleType>
    </xsd:element>
    <xsd:element name="MediaServiceLocation" ma:index="17" nillable="true" ma:displayName="Location" ma:hidden="true" ma:internalName="MediaServiceLocation" ma:readOnly="true">
      <xsd:simpleType>
        <xsd:restriction base="dms:Text"/>
      </xsd:simpleType>
    </xsd:element>
    <xsd:element name="Animalspecies" ma:index="23" nillable="true" ma:displayName="Animal species" ma:format="Dropdown" ma:hidden="true" ma:internalName="Animalspecies" ma:readOnly="false">
      <xsd:simpleType>
        <xsd:restriction base="dms:Note"/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522797a1-bbe0-4d59-a765-759a5aeda2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7b84ac-e45a-492f-8686-7608f331b1a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7" nillable="true" ma:displayName="Taxonomy Catch All Column" ma:hidden="true" ma:list="{f870ad37-97d6-48d1-9417-58e5ff72f585}" ma:internalName="TaxCatchAll" ma:showField="CatchAllData" ma:web="be7b84ac-e45a-492f-8686-7608f331b1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searchername xmlns="d456c344-8218-4558-a62e-4a7525648d0c" xsi:nil="true"/>
    <Date xmlns="d456c344-8218-4558-a62e-4a7525648d0c" xsi:nil="true"/>
    <lcf76f155ced4ddcb4097134ff3c332f xmlns="d456c344-8218-4558-a62e-4a7525648d0c">
      <Terms xmlns="http://schemas.microsoft.com/office/infopath/2007/PartnerControls"/>
    </lcf76f155ced4ddcb4097134ff3c332f>
    <Animalsubject xmlns="d456c344-8218-4558-a62e-4a7525648d0c" xsi:nil="true"/>
    <Animalspecies xmlns="d456c344-8218-4558-a62e-4a7525648d0c" xsi:nil="true"/>
    <TaxCatchAll xmlns="be7b84ac-e45a-492f-8686-7608f331b1ad" xsi:nil="true"/>
    <SharedWithUsers xmlns="be7b84ac-e45a-492f-8686-7608f331b1ad">
      <UserInfo>
        <DisplayName>Jasper Hughes</DisplayName>
        <AccountId>22</AccountId>
        <AccountType/>
      </UserInfo>
      <UserInfo>
        <DisplayName>Jessica Lilley</DisplayName>
        <AccountId>17</AccountId>
        <AccountType/>
      </UserInfo>
      <UserInfo>
        <DisplayName>Jess Wise</DisplayName>
        <AccountId>192</AccountId>
        <AccountType/>
      </UserInfo>
      <UserInfo>
        <DisplayName>Joanna Dove</DisplayName>
        <AccountId>24</AccountId>
        <AccountType/>
      </UserInfo>
      <UserInfo>
        <DisplayName>Blair Cockburn</DisplayName>
        <AccountId>19</AccountId>
        <AccountType/>
      </UserInfo>
      <UserInfo>
        <DisplayName>Phil Mumby</DisplayName>
        <AccountId>443</AccountId>
        <AccountType/>
      </UserInfo>
      <UserInfo>
        <DisplayName>Krystyna Keir</DisplayName>
        <AccountId>309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E9ED88D-14B3-4A68-8C0B-E570ADE81B50}">
  <ds:schemaRefs>
    <ds:schemaRef ds:uri="be7b84ac-e45a-492f-8686-7608f331b1ad"/>
    <ds:schemaRef ds:uri="d456c344-8218-4558-a62e-4a7525648d0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35CCEFD-85FA-47F4-94BE-1CAFA4F32D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8138751-7552-4A2B-8F91-2F06EC8AE970}">
  <ds:schemaRefs>
    <ds:schemaRef ds:uri="http://schemas.openxmlformats.org/package/2006/metadata/core-properties"/>
    <ds:schemaRef ds:uri="d456c344-8218-4558-a62e-4a7525648d0c"/>
    <ds:schemaRef ds:uri="be7b84ac-e45a-492f-8686-7608f331b1ad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www.w3.org/XML/1998/namespace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1129</Words>
  <Application>Microsoft Office PowerPoint</Application>
  <PresentationFormat>Widescreen</PresentationFormat>
  <Paragraphs>207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Calibri</vt:lpstr>
      <vt:lpstr>Calibri Light</vt:lpstr>
      <vt:lpstr>Museo Sans 300</vt:lpstr>
      <vt:lpstr>Museo Sans 500</vt:lpstr>
      <vt:lpstr>Museo Sans 700</vt:lpstr>
      <vt:lpstr>New Beginnings</vt:lpstr>
      <vt:lpstr>Office Theme</vt:lpstr>
      <vt:lpstr>Custom Design</vt:lpstr>
      <vt:lpstr>CfE IDL/ Topic Planner for A Giant Farewell</vt:lpstr>
      <vt:lpstr>A Giant Farewell – SECOND LEVEL</vt:lpstr>
      <vt:lpstr>A Giant Farewell – SECOND LEVEL</vt:lpstr>
      <vt:lpstr>A Giant Farewell – First LEVEL</vt:lpstr>
      <vt:lpstr>A Giant Farewell – First LEVEL</vt:lpstr>
      <vt:lpstr>A Giant Farewell – EARLY LEVEL</vt:lpstr>
      <vt:lpstr>A Giant Farewell – EARLY LEVEL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Ray Browne</dc:creator>
  <cp:lastModifiedBy>Phillip Mathis</cp:lastModifiedBy>
  <cp:revision>2</cp:revision>
  <dcterms:created xsi:type="dcterms:W3CDTF">2022-05-16T20:00:58Z</dcterms:created>
  <dcterms:modified xsi:type="dcterms:W3CDTF">2023-08-09T11:41:54Z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0x010100EB2F819A59DD4D47A204452D277EF242</vt:lpwstr>
  </property>
  <property fmtid="{D5CDD505-2E9C-101B-9397-08002B2CF9AE}" pid="3" name="MediaServiceImageTags">
    <vt:lpwstr/>
  </property>
</Properties>
</file>