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264" r:id="rId4"/>
    <p:sldId id="257" r:id="rId5"/>
    <p:sldId id="258" r:id="rId6"/>
    <p:sldId id="265" r:id="rId7"/>
    <p:sldId id="261" r:id="rId8"/>
    <p:sldId id="266" r:id="rId9"/>
    <p:sldId id="304" r:id="rId10"/>
    <p:sldId id="267" r:id="rId11"/>
    <p:sldId id="284" r:id="rId12"/>
    <p:sldId id="285" r:id="rId13"/>
    <p:sldId id="305" r:id="rId14"/>
    <p:sldId id="286" r:id="rId15"/>
    <p:sldId id="306" r:id="rId16"/>
    <p:sldId id="287" r:id="rId17"/>
    <p:sldId id="288" r:id="rId18"/>
    <p:sldId id="289" r:id="rId19"/>
    <p:sldId id="307" r:id="rId20"/>
    <p:sldId id="290" r:id="rId21"/>
    <p:sldId id="308" r:id="rId22"/>
    <p:sldId id="291" r:id="rId23"/>
    <p:sldId id="309" r:id="rId24"/>
    <p:sldId id="292" r:id="rId25"/>
    <p:sldId id="293" r:id="rId26"/>
    <p:sldId id="294" r:id="rId27"/>
    <p:sldId id="310" r:id="rId28"/>
    <p:sldId id="295" r:id="rId29"/>
    <p:sldId id="311" r:id="rId30"/>
    <p:sldId id="296" r:id="rId31"/>
    <p:sldId id="312" r:id="rId32"/>
    <p:sldId id="297" r:id="rId33"/>
    <p:sldId id="298" r:id="rId34"/>
    <p:sldId id="299" r:id="rId35"/>
    <p:sldId id="313" r:id="rId36"/>
    <p:sldId id="300" r:id="rId37"/>
    <p:sldId id="314" r:id="rId38"/>
    <p:sldId id="301" r:id="rId39"/>
    <p:sldId id="315" r:id="rId40"/>
    <p:sldId id="302" r:id="rId41"/>
    <p:sldId id="277" r:id="rId42"/>
    <p:sldId id="278" r:id="rId43"/>
    <p:sldId id="279" r:id="rId44"/>
    <p:sldId id="268" r:id="rId45"/>
    <p:sldId id="269" r:id="rId46"/>
    <p:sldId id="270" r:id="rId47"/>
    <p:sldId id="271" r:id="rId48"/>
    <p:sldId id="272" r:id="rId49"/>
    <p:sldId id="273" r:id="rId50"/>
    <p:sldId id="274" r:id="rId51"/>
    <p:sldId id="276" r:id="rId52"/>
    <p:sldId id="27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0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882F23-8D5D-44CA-ABE7-C6FF2F0121F5}" type="datetime1">
              <a:rPr lang="en-GB"/>
              <a:pPr lvl="0"/>
              <a:t>02/05/2017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C42BB0-6629-4A0C-B3BA-4BA584C0904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09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E83CBD-8663-4712-8A28-5AFB710A8012}" type="datetime1">
              <a:rPr lang="en-GB"/>
              <a:pPr lvl="0"/>
              <a:t>02/05/2017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F44380-B98B-424E-9B29-0A4D84153FF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69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4E7297-2430-4054-81FA-C5E9AD89BC6D}" type="datetime1">
              <a:rPr lang="en-GB"/>
              <a:pPr lvl="0"/>
              <a:t>02/05/2017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065A47-9D67-40D3-B526-4BB13624364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00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06314B-9DF9-47A9-ACD5-59663188999D}" type="datetime1">
              <a:rPr lang="en-GB"/>
              <a:pPr lvl="0"/>
              <a:t>02/05/2017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F1831C-3563-4171-B8E7-75039BE5FDD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0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BAAF38-D912-47C9-AC45-5306BFC5E76E}" type="datetime1">
              <a:rPr lang="en-GB"/>
              <a:pPr lvl="0"/>
              <a:t>02/05/2017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A1C19D-28FB-4ECC-AED2-C215C355316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9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9AD1EA-3B22-4BD6-A8E0-EBE14EE2917B}" type="datetime1">
              <a:rPr lang="en-GB"/>
              <a:pPr lvl="0"/>
              <a:t>02/05/2017</a:t>
            </a:fld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9858FA-7066-4F47-B4E9-C3FE62D6BBF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67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1DDF21-2B9E-4F0F-9094-73C029704353}" type="datetime1">
              <a:rPr lang="en-GB"/>
              <a:pPr lvl="0"/>
              <a:t>02/05/2017</a:t>
            </a:fld>
            <a:endParaRPr lang="en-GB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8E2819-848F-471E-98FD-6568E76722E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88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BBD095-1B79-4F1A-98C5-4DF2044E4099}" type="datetime1">
              <a:rPr lang="en-GB"/>
              <a:pPr lvl="0"/>
              <a:t>02/05/2017</a:t>
            </a:fld>
            <a:endParaRPr lang="en-GB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665DF2-B732-432D-9575-EF1953AA091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63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73515A-C756-43EC-8C80-A093E9FF12C7}" type="datetime1">
              <a:rPr lang="en-GB"/>
              <a:pPr lvl="0"/>
              <a:t>02/05/2017</a:t>
            </a:fld>
            <a:endParaRPr lang="en-GB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B3788C-5307-45C3-8531-49B1B72626A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87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AC18E4-DDFD-497E-872B-F5E1D21C2752}" type="datetime1">
              <a:rPr lang="en-GB"/>
              <a:pPr lvl="0"/>
              <a:t>02/05/2017</a:t>
            </a:fld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21AC37-B626-44C5-BF9E-038DB24B4B7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64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AB416C-7BE4-451D-A019-A86F00482F6C}" type="datetime1">
              <a:rPr lang="en-GB"/>
              <a:pPr lvl="0"/>
              <a:t>02/05/2017</a:t>
            </a:fld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03D068-DDBF-49D3-B433-520CE87D660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4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B76148F-6759-4793-BE2F-7F541545E860}" type="datetime1">
              <a:rPr lang="en-GB"/>
              <a:pPr lvl="0"/>
              <a:t>02/05/2017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7F5CAD75-FFB5-42FA-9D18-65B72367D424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16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15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17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18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19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20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19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20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21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22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21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22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slide" Target="slide10.xml"/><Relationship Id="rId3" Type="http://schemas.openxmlformats.org/officeDocument/2006/relationships/image" Target="../media/image19.png"/><Relationship Id="rId7" Type="http://schemas.openxmlformats.org/officeDocument/2006/relationships/image" Target="../media/image3.jpg"/><Relationship Id="rId12" Type="http://schemas.openxmlformats.org/officeDocument/2006/relationships/slide" Target="slide23.xml"/><Relationship Id="rId17" Type="http://schemas.openxmlformats.org/officeDocument/2006/relationships/image" Target="../media/image11.jpe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slide" Target="slide24.xml"/><Relationship Id="rId5" Type="http://schemas.openxmlformats.org/officeDocument/2006/relationships/image" Target="../media/image20.png"/><Relationship Id="rId15" Type="http://schemas.openxmlformats.org/officeDocument/2006/relationships/slide" Target="slide1.xml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25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26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27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28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27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28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slide" Target="slide1.xml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image" Target="../media/image4.jpeg"/><Relationship Id="rId16" Type="http://schemas.openxmlformats.org/officeDocument/2006/relationships/image" Target="../media/image16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1.emf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29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30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29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30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slide" Target="slide16.xml"/><Relationship Id="rId3" Type="http://schemas.openxmlformats.org/officeDocument/2006/relationships/image" Target="../media/image19.png"/><Relationship Id="rId7" Type="http://schemas.openxmlformats.org/officeDocument/2006/relationships/image" Target="../media/image3.jpg"/><Relationship Id="rId12" Type="http://schemas.openxmlformats.org/officeDocument/2006/relationships/slide" Target="slide31.xml"/><Relationship Id="rId17" Type="http://schemas.openxmlformats.org/officeDocument/2006/relationships/image" Target="../media/image11.jpe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slide" Target="slide32.xml"/><Relationship Id="rId5" Type="http://schemas.openxmlformats.org/officeDocument/2006/relationships/image" Target="../media/image20.png"/><Relationship Id="rId15" Type="http://schemas.openxmlformats.org/officeDocument/2006/relationships/slide" Target="slide1.xml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slide" Target="slide16.xml"/><Relationship Id="rId3" Type="http://schemas.openxmlformats.org/officeDocument/2006/relationships/image" Target="../media/image19.png"/><Relationship Id="rId7" Type="http://schemas.openxmlformats.org/officeDocument/2006/relationships/image" Target="../media/image3.jpg"/><Relationship Id="rId12" Type="http://schemas.openxmlformats.org/officeDocument/2006/relationships/slide" Target="slide31.xml"/><Relationship Id="rId17" Type="http://schemas.openxmlformats.org/officeDocument/2006/relationships/image" Target="../media/image11.jpe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slide" Target="slide32.xml"/><Relationship Id="rId5" Type="http://schemas.openxmlformats.org/officeDocument/2006/relationships/image" Target="../media/image20.png"/><Relationship Id="rId15" Type="http://schemas.openxmlformats.org/officeDocument/2006/relationships/slide" Target="slide1.xml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5.png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21" Type="http://schemas.openxmlformats.org/officeDocument/2006/relationships/image" Target="../media/image28.jpeg"/><Relationship Id="rId7" Type="http://schemas.openxmlformats.org/officeDocument/2006/relationships/image" Target="../media/image21.jpg"/><Relationship Id="rId12" Type="http://schemas.openxmlformats.org/officeDocument/2006/relationships/slide" Target="slide16.xml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slide" Target="slide1.xml"/><Relationship Id="rId20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27.png"/><Relationship Id="rId10" Type="http://schemas.openxmlformats.org/officeDocument/2006/relationships/slide" Target="slide45.xml"/><Relationship Id="rId19" Type="http://schemas.openxmlformats.org/officeDocument/2006/relationships/image" Target="../media/image3.jpg"/><Relationship Id="rId4" Type="http://schemas.openxmlformats.org/officeDocument/2006/relationships/image" Target="../media/image4.jpe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34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33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36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35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36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35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38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37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38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37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1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slide" Target="slide23.xml"/><Relationship Id="rId3" Type="http://schemas.openxmlformats.org/officeDocument/2006/relationships/image" Target="../media/image19.png"/><Relationship Id="rId7" Type="http://schemas.openxmlformats.org/officeDocument/2006/relationships/image" Target="../media/image3.jpg"/><Relationship Id="rId12" Type="http://schemas.openxmlformats.org/officeDocument/2006/relationships/slide" Target="slide40.xml"/><Relationship Id="rId17" Type="http://schemas.openxmlformats.org/officeDocument/2006/relationships/image" Target="../media/image11.jpe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slide" Target="slide39.xml"/><Relationship Id="rId5" Type="http://schemas.openxmlformats.org/officeDocument/2006/relationships/image" Target="../media/image20.png"/><Relationship Id="rId15" Type="http://schemas.openxmlformats.org/officeDocument/2006/relationships/slide" Target="slide1.xml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slide" Target="slide23.xml"/><Relationship Id="rId3" Type="http://schemas.openxmlformats.org/officeDocument/2006/relationships/image" Target="../media/image19.png"/><Relationship Id="rId7" Type="http://schemas.openxmlformats.org/officeDocument/2006/relationships/image" Target="../media/image3.jpg"/><Relationship Id="rId12" Type="http://schemas.openxmlformats.org/officeDocument/2006/relationships/slide" Target="slide40.xml"/><Relationship Id="rId17" Type="http://schemas.openxmlformats.org/officeDocument/2006/relationships/image" Target="../media/image11.jpe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slide" Target="slide39.xml"/><Relationship Id="rId5" Type="http://schemas.openxmlformats.org/officeDocument/2006/relationships/image" Target="../media/image20.png"/><Relationship Id="rId15" Type="http://schemas.openxmlformats.org/officeDocument/2006/relationships/slide" Target="slide1.xml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5.png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21" Type="http://schemas.openxmlformats.org/officeDocument/2006/relationships/image" Target="../media/image28.jpeg"/><Relationship Id="rId7" Type="http://schemas.openxmlformats.org/officeDocument/2006/relationships/image" Target="../media/image21.jpg"/><Relationship Id="rId12" Type="http://schemas.openxmlformats.org/officeDocument/2006/relationships/slide" Target="slide23.xml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slide" Target="slide1.xml"/><Relationship Id="rId20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27.png"/><Relationship Id="rId10" Type="http://schemas.openxmlformats.org/officeDocument/2006/relationships/slide" Target="slide45.xml"/><Relationship Id="rId19" Type="http://schemas.openxmlformats.org/officeDocument/2006/relationships/image" Target="../media/image3.jpg"/><Relationship Id="rId4" Type="http://schemas.openxmlformats.org/officeDocument/2006/relationships/image" Target="../media/image4.jpe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41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42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2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42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43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2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42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43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2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43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44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2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43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44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2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slide" Target="slide31.xml"/><Relationship Id="rId3" Type="http://schemas.openxmlformats.org/officeDocument/2006/relationships/image" Target="../media/image19.png"/><Relationship Id="rId7" Type="http://schemas.openxmlformats.org/officeDocument/2006/relationships/image" Target="../media/image3.jpg"/><Relationship Id="rId12" Type="http://schemas.openxmlformats.org/officeDocument/2006/relationships/slide" Target="slide44.xml"/><Relationship Id="rId17" Type="http://schemas.openxmlformats.org/officeDocument/2006/relationships/image" Target="../media/image11.jpe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slide" Target="slide45.xml"/><Relationship Id="rId5" Type="http://schemas.openxmlformats.org/officeDocument/2006/relationships/image" Target="../media/image20.png"/><Relationship Id="rId15" Type="http://schemas.openxmlformats.org/officeDocument/2006/relationships/slide" Target="slide1.xml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slide" Target="slide31.xml"/><Relationship Id="rId3" Type="http://schemas.openxmlformats.org/officeDocument/2006/relationships/image" Target="../media/image19.png"/><Relationship Id="rId7" Type="http://schemas.openxmlformats.org/officeDocument/2006/relationships/image" Target="../media/image3.jpg"/><Relationship Id="rId12" Type="http://schemas.openxmlformats.org/officeDocument/2006/relationships/slide" Target="slide44.xml"/><Relationship Id="rId17" Type="http://schemas.openxmlformats.org/officeDocument/2006/relationships/image" Target="../media/image11.jpe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slide" Target="slide45.xml"/><Relationship Id="rId5" Type="http://schemas.openxmlformats.org/officeDocument/2006/relationships/image" Target="../media/image20.png"/><Relationship Id="rId15" Type="http://schemas.openxmlformats.org/officeDocument/2006/relationships/slide" Target="slide1.xml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5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6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5.png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21" Type="http://schemas.openxmlformats.org/officeDocument/2006/relationships/image" Target="../media/image28.jpeg"/><Relationship Id="rId7" Type="http://schemas.openxmlformats.org/officeDocument/2006/relationships/image" Target="../media/image21.jpg"/><Relationship Id="rId12" Type="http://schemas.openxmlformats.org/officeDocument/2006/relationships/slide" Target="slide31.xml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slide" Target="slide1.xml"/><Relationship Id="rId20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27.png"/><Relationship Id="rId10" Type="http://schemas.openxmlformats.org/officeDocument/2006/relationships/slide" Target="slide45.xml"/><Relationship Id="rId19" Type="http://schemas.openxmlformats.org/officeDocument/2006/relationships/image" Target="../media/image3.jpg"/><Relationship Id="rId4" Type="http://schemas.openxmlformats.org/officeDocument/2006/relationships/image" Target="../media/image4.jpe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18.png"/><Relationship Id="rId4" Type="http://schemas.openxmlformats.org/officeDocument/2006/relationships/image" Target="../media/image3.jpg"/><Relationship Id="rId9" Type="http://schemas.openxmlformats.org/officeDocument/2006/relationships/slide" Target="slide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18.png"/><Relationship Id="rId4" Type="http://schemas.openxmlformats.org/officeDocument/2006/relationships/image" Target="../media/image3.jpg"/><Relationship Id="rId9" Type="http://schemas.openxmlformats.org/officeDocument/2006/relationships/slide" Target="slide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29.png"/><Relationship Id="rId9" Type="http://schemas.openxmlformats.org/officeDocument/2006/relationships/slide" Target="slide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18.png"/><Relationship Id="rId4" Type="http://schemas.openxmlformats.org/officeDocument/2006/relationships/image" Target="../media/image3.jpg"/><Relationship Id="rId9" Type="http://schemas.openxmlformats.org/officeDocument/2006/relationships/slide" Target="slide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g"/><Relationship Id="rId7" Type="http://schemas.openxmlformats.org/officeDocument/2006/relationships/slide" Target="slide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9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10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7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8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12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11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14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13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14.xml"/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12" Type="http://schemas.openxmlformats.org/officeDocument/2006/relationships/slide" Target="slide13.xml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jpe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jpg"/><Relationship Id="rId1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1112" cy="69706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0245" y="2325712"/>
            <a:ext cx="4446599" cy="47766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02086"/>
            <a:ext cx="3511826" cy="175591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33">
            <a:hlinkClick r:id="rId5" action="ppaction://hlinksldjump"/>
          </p:cNvPr>
          <p:cNvSpPr/>
          <p:nvPr/>
        </p:nvSpPr>
        <p:spPr>
          <a:xfrm>
            <a:off x="9144000" y="5821250"/>
            <a:ext cx="2678806" cy="844409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Continue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0" y="-283335"/>
            <a:ext cx="12128830" cy="19712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0" b="1" i="0" u="none" strike="noStrike" kern="1200" cap="none" spc="0" baseline="0" dirty="0" smtClean="0">
                <a:uFillTx/>
                <a:latin typeface="Jokerman" panose="04090605060D06020702" pitchFamily="82" charset="0"/>
              </a:rPr>
              <a:t>I Walkabout for Koalas</a:t>
            </a:r>
            <a:endParaRPr lang="en-GB" sz="8000" b="1" i="0" u="none" strike="noStrike" kern="1200" cap="none" spc="0" baseline="0" dirty="0">
              <a:uFillTx/>
              <a:latin typeface="Jokerman" panose="04090605060D060207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52651" y="1467392"/>
            <a:ext cx="6684739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The batteries in the TV remote have died. Where do they go?</a:t>
            </a: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Recycling</a:t>
            </a: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Rubbish Bin</a:t>
            </a: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43" name="Group 42"/>
          <p:cNvGrpSpPr/>
          <p:nvPr/>
        </p:nvGrpSpPr>
        <p:grpSpPr>
          <a:xfrm>
            <a:off x="8327949" y="2789333"/>
            <a:ext cx="739136" cy="3028419"/>
            <a:chOff x="8340095" y="2784165"/>
            <a:chExt cx="739136" cy="3028419"/>
          </a:xfrm>
        </p:grpSpPr>
        <p:sp>
          <p:nvSpPr>
            <p:cNvPr id="4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5" name="Rectangle 25"/>
            <p:cNvSpPr/>
            <p:nvPr/>
          </p:nvSpPr>
          <p:spPr>
            <a:xfrm>
              <a:off x="8587743" y="4178300"/>
              <a:ext cx="320040" cy="12606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7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8" name="Group 47"/>
          <p:cNvGrpSpPr/>
          <p:nvPr/>
        </p:nvGrpSpPr>
        <p:grpSpPr>
          <a:xfrm>
            <a:off x="10635638" y="2789333"/>
            <a:ext cx="739136" cy="3028419"/>
            <a:chOff x="10647784" y="2784165"/>
            <a:chExt cx="739136" cy="3028419"/>
          </a:xfrm>
        </p:grpSpPr>
        <p:sp>
          <p:nvSpPr>
            <p:cNvPr id="4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0" name="Rectangle 26"/>
            <p:cNvSpPr/>
            <p:nvPr/>
          </p:nvSpPr>
          <p:spPr>
            <a:xfrm>
              <a:off x="10895432" y="4178300"/>
              <a:ext cx="320040" cy="12780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5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52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53" name="Picture 5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You are in your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house in summer and feeling too hot, what do you do?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kern="0" dirty="0" smtClean="0">
                <a:solidFill>
                  <a:srgbClr val="000000"/>
                </a:solidFill>
                <a:latin typeface="Calibri"/>
              </a:rPr>
              <a:t>Open Freezer Door &amp; Stand in Front</a:t>
            </a:r>
            <a:endParaRPr lang="en-GB" sz="3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Open a Window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pic>
        <p:nvPicPr>
          <p:cNvPr id="33" name="Picture 3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5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You are in your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house in summer and feeling too hot, what do you do?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kern="0" dirty="0" smtClean="0">
                <a:solidFill>
                  <a:srgbClr val="000000"/>
                </a:solidFill>
                <a:latin typeface="Calibri"/>
              </a:rPr>
              <a:t>Open Freezer Door &amp; Stand in Front</a:t>
            </a:r>
            <a:endParaRPr lang="en-GB" sz="3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Open a Window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pic>
        <p:nvPicPr>
          <p:cNvPr id="43" name="Picture 4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You are in your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house in summer and feeling too hot, what do you do?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kern="0" dirty="0" smtClean="0">
                <a:solidFill>
                  <a:srgbClr val="000000"/>
                </a:solidFill>
                <a:latin typeface="Calibri"/>
              </a:rPr>
              <a:t>Open Freezer Door &amp; Stand in Front</a:t>
            </a:r>
            <a:endParaRPr lang="en-GB" sz="3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Open a Window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pic>
        <p:nvPicPr>
          <p:cNvPr id="43" name="Picture 4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You are in your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house in summer and feeling too hot, what do you do?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kern="0" dirty="0" smtClean="0">
                <a:solidFill>
                  <a:srgbClr val="000000"/>
                </a:solidFill>
                <a:latin typeface="Calibri"/>
              </a:rPr>
              <a:t>Open Freezer Door &amp; Stand in Front</a:t>
            </a:r>
            <a:endParaRPr lang="en-GB" sz="3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Open a Window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43" name="Group 42"/>
          <p:cNvGrpSpPr/>
          <p:nvPr/>
        </p:nvGrpSpPr>
        <p:grpSpPr>
          <a:xfrm>
            <a:off x="8327949" y="2789333"/>
            <a:ext cx="739136" cy="3028419"/>
            <a:chOff x="8340095" y="2784165"/>
            <a:chExt cx="739136" cy="3028419"/>
          </a:xfrm>
        </p:grpSpPr>
        <p:sp>
          <p:nvSpPr>
            <p:cNvPr id="4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5" name="Rectangle 25"/>
            <p:cNvSpPr/>
            <p:nvPr/>
          </p:nvSpPr>
          <p:spPr>
            <a:xfrm>
              <a:off x="8587743" y="4178300"/>
              <a:ext cx="320040" cy="12606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7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8" name="Group 47"/>
          <p:cNvGrpSpPr/>
          <p:nvPr/>
        </p:nvGrpSpPr>
        <p:grpSpPr>
          <a:xfrm>
            <a:off x="10635638" y="2789333"/>
            <a:ext cx="739136" cy="3028419"/>
            <a:chOff x="10647784" y="2784165"/>
            <a:chExt cx="739136" cy="3028419"/>
          </a:xfrm>
        </p:grpSpPr>
        <p:sp>
          <p:nvSpPr>
            <p:cNvPr id="4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0" name="Rectangle 26"/>
            <p:cNvSpPr/>
            <p:nvPr/>
          </p:nvSpPr>
          <p:spPr>
            <a:xfrm>
              <a:off x="10895432" y="4178300"/>
              <a:ext cx="320040" cy="12780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5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52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53" name="Picture 5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3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You are in your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house in summer and feeling too hot, what do you do?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kern="0" dirty="0" smtClean="0">
                <a:solidFill>
                  <a:srgbClr val="000000"/>
                </a:solidFill>
                <a:latin typeface="Calibri"/>
              </a:rPr>
              <a:t>Open Freezer Door &amp; Stand in Front</a:t>
            </a:r>
            <a:endParaRPr lang="en-GB" sz="3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Open a Window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43" name="Group 42"/>
          <p:cNvGrpSpPr/>
          <p:nvPr/>
        </p:nvGrpSpPr>
        <p:grpSpPr>
          <a:xfrm>
            <a:off x="8327949" y="2789333"/>
            <a:ext cx="739136" cy="3028419"/>
            <a:chOff x="8340095" y="2784165"/>
            <a:chExt cx="739136" cy="3028419"/>
          </a:xfrm>
        </p:grpSpPr>
        <p:sp>
          <p:nvSpPr>
            <p:cNvPr id="4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5" name="Rectangle 25"/>
            <p:cNvSpPr/>
            <p:nvPr/>
          </p:nvSpPr>
          <p:spPr>
            <a:xfrm>
              <a:off x="8587743" y="4178300"/>
              <a:ext cx="320040" cy="12606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7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8" name="Group 47"/>
          <p:cNvGrpSpPr/>
          <p:nvPr/>
        </p:nvGrpSpPr>
        <p:grpSpPr>
          <a:xfrm>
            <a:off x="10635638" y="2789333"/>
            <a:ext cx="739136" cy="3028419"/>
            <a:chOff x="10647784" y="2784165"/>
            <a:chExt cx="739136" cy="3028419"/>
          </a:xfrm>
        </p:grpSpPr>
        <p:sp>
          <p:nvSpPr>
            <p:cNvPr id="4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0" name="Rectangle 26"/>
            <p:cNvSpPr/>
            <p:nvPr/>
          </p:nvSpPr>
          <p:spPr>
            <a:xfrm>
              <a:off x="10895432" y="4178300"/>
              <a:ext cx="320040" cy="12780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5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52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53" name="Picture 5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39464" y="226451"/>
            <a:ext cx="3753912" cy="20969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6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8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You are in your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house in summer and feeling too hot, what do you do?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1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kern="0" dirty="0" smtClean="0">
                <a:solidFill>
                  <a:srgbClr val="000000"/>
                </a:solidFill>
                <a:latin typeface="Calibri"/>
              </a:rPr>
              <a:t>Open Freezer Door &amp; Stand in Front</a:t>
            </a:r>
            <a:endParaRPr lang="en-GB" sz="3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2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Open a Window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327949" y="2789333"/>
            <a:ext cx="739136" cy="3028419"/>
            <a:chOff x="8340095" y="2784165"/>
            <a:chExt cx="739136" cy="3028419"/>
          </a:xfrm>
        </p:grpSpPr>
        <p:sp>
          <p:nvSpPr>
            <p:cNvPr id="3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5"/>
            <p:cNvSpPr/>
            <p:nvPr/>
          </p:nvSpPr>
          <p:spPr>
            <a:xfrm>
              <a:off x="8587743" y="4178300"/>
              <a:ext cx="320040" cy="12606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3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37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38" name="Group 37"/>
          <p:cNvGrpSpPr/>
          <p:nvPr/>
        </p:nvGrpSpPr>
        <p:grpSpPr>
          <a:xfrm>
            <a:off x="10635638" y="2789333"/>
            <a:ext cx="739136" cy="3028419"/>
            <a:chOff x="10647784" y="2784165"/>
            <a:chExt cx="739136" cy="3028419"/>
          </a:xfrm>
        </p:grpSpPr>
        <p:sp>
          <p:nvSpPr>
            <p:cNvPr id="3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6"/>
            <p:cNvSpPr/>
            <p:nvPr/>
          </p:nvSpPr>
          <p:spPr>
            <a:xfrm>
              <a:off x="10895432" y="4178300"/>
              <a:ext cx="320040" cy="12780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2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3" name="Group 42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4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5" name="Rectangle 25"/>
            <p:cNvSpPr/>
            <p:nvPr/>
          </p:nvSpPr>
          <p:spPr>
            <a:xfrm>
              <a:off x="8587743" y="3581400"/>
              <a:ext cx="320040" cy="18575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7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8" name="Group 47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4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0" name="Rectangle 26"/>
            <p:cNvSpPr/>
            <p:nvPr/>
          </p:nvSpPr>
          <p:spPr>
            <a:xfrm>
              <a:off x="10895432" y="3581400"/>
              <a:ext cx="320040" cy="18749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5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52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53" name="Picture 5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  <p:pic>
        <p:nvPicPr>
          <p:cNvPr id="55" name="Picture 10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9405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Before bed, you brush your teeth. Which tap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do you use?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Hot Tap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000000"/>
                </a:solidFill>
                <a:latin typeface="Calibri"/>
              </a:rPr>
              <a:t>Cold</a:t>
            </a: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Tap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pic>
        <p:nvPicPr>
          <p:cNvPr id="33" name="Picture 3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Before bed, you brush your teeth. Which tap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do you use?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Hot Tap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000000"/>
                </a:solidFill>
                <a:latin typeface="Calibri"/>
              </a:rPr>
              <a:t>Cold</a:t>
            </a: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Tap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pic>
        <p:nvPicPr>
          <p:cNvPr id="43" name="Picture 4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Before bed, you brush your teeth. Which tap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do you use?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Hot Tap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000000"/>
                </a:solidFill>
                <a:latin typeface="Calibri"/>
              </a:rPr>
              <a:t>Cold</a:t>
            </a: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Tap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pic>
        <p:nvPicPr>
          <p:cNvPr id="43" name="Picture 4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0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459" y="-1563"/>
            <a:ext cx="3778245" cy="6959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832" y="-1564"/>
            <a:ext cx="3778245" cy="693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536" y="-8363"/>
            <a:ext cx="3778245" cy="6966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" y="-8363"/>
            <a:ext cx="3778245" cy="687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2086"/>
            <a:ext cx="3511826" cy="17559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85" y="54090"/>
            <a:ext cx="3588981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Content Placeholder 2"/>
          <p:cNvSpPr txBox="1"/>
          <p:nvPr/>
        </p:nvSpPr>
        <p:spPr>
          <a:xfrm>
            <a:off x="-109106" y="335895"/>
            <a:ext cx="384524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Tutorial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105892" y="226574"/>
            <a:ext cx="734785" cy="73478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1</a:t>
            </a:r>
            <a:endParaRPr lang="en-GB" sz="4000" b="1" dirty="0"/>
          </a:p>
        </p:txBody>
      </p:sp>
      <p:sp>
        <p:nvSpPr>
          <p:cNvPr id="23" name="Oval 22"/>
          <p:cNvSpPr/>
          <p:nvPr/>
        </p:nvSpPr>
        <p:spPr>
          <a:xfrm>
            <a:off x="5193913" y="230858"/>
            <a:ext cx="734785" cy="73478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6281934" y="226574"/>
            <a:ext cx="734785" cy="73478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7369955" y="226574"/>
            <a:ext cx="734785" cy="73478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4</a:t>
            </a:r>
          </a:p>
        </p:txBody>
      </p:sp>
      <p:sp>
        <p:nvSpPr>
          <p:cNvPr id="26" name="Oval 25"/>
          <p:cNvSpPr/>
          <p:nvPr/>
        </p:nvSpPr>
        <p:spPr>
          <a:xfrm>
            <a:off x="8457976" y="226574"/>
            <a:ext cx="734785" cy="73478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5</a:t>
            </a:r>
          </a:p>
        </p:txBody>
      </p:sp>
      <p:pic>
        <p:nvPicPr>
          <p:cNvPr id="2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892" y="1867671"/>
            <a:ext cx="4825024" cy="27341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026" y="1867109"/>
            <a:ext cx="4804576" cy="26741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-1" r="-4411"/>
          <a:stretch/>
        </p:blipFill>
        <p:spPr>
          <a:xfrm>
            <a:off x="4105811" y="1913280"/>
            <a:ext cx="5019093" cy="28437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9482" y="1863094"/>
            <a:ext cx="4701739" cy="27433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2331" y="1880334"/>
            <a:ext cx="4825105" cy="27065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6002" y="1943677"/>
            <a:ext cx="4714153" cy="2597611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329" y="1085992"/>
            <a:ext cx="7338814" cy="43783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57" y="1863094"/>
            <a:ext cx="2947927" cy="2658068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4094842" y="221997"/>
            <a:ext cx="734785" cy="73478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1</a:t>
            </a:r>
            <a:endParaRPr lang="en-GB" sz="4000" b="1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3" y="1140099"/>
            <a:ext cx="2784023" cy="29383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0594" y="1294449"/>
            <a:ext cx="4006002" cy="4290242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5177684" y="226574"/>
            <a:ext cx="734785" cy="73478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2</a:t>
            </a:r>
          </a:p>
        </p:txBody>
      </p:sp>
      <p:sp>
        <p:nvSpPr>
          <p:cNvPr id="51" name="Oval 50"/>
          <p:cNvSpPr/>
          <p:nvPr/>
        </p:nvSpPr>
        <p:spPr>
          <a:xfrm>
            <a:off x="6288131" y="227460"/>
            <a:ext cx="734785" cy="73478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3</a:t>
            </a:r>
          </a:p>
        </p:txBody>
      </p:sp>
      <p:sp>
        <p:nvSpPr>
          <p:cNvPr id="52" name="Oval 51"/>
          <p:cNvSpPr/>
          <p:nvPr/>
        </p:nvSpPr>
        <p:spPr>
          <a:xfrm>
            <a:off x="7365420" y="228862"/>
            <a:ext cx="734785" cy="73478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4</a:t>
            </a:r>
          </a:p>
        </p:txBody>
      </p:sp>
      <p:sp>
        <p:nvSpPr>
          <p:cNvPr id="53" name="Oval 52"/>
          <p:cNvSpPr/>
          <p:nvPr/>
        </p:nvSpPr>
        <p:spPr>
          <a:xfrm>
            <a:off x="8459638" y="228861"/>
            <a:ext cx="734785" cy="73478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5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36868">
            <a:off x="8144336" y="1721591"/>
            <a:ext cx="4827975" cy="467254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8592" y="1169328"/>
            <a:ext cx="4905375" cy="601648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093" y="1943677"/>
            <a:ext cx="1037589" cy="842199"/>
          </a:xfrm>
          <a:prstGeom prst="rect">
            <a:avLst/>
          </a:prstGeom>
        </p:spPr>
      </p:pic>
      <p:pic>
        <p:nvPicPr>
          <p:cNvPr id="57" name="Picture 5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914" y="-33586"/>
            <a:ext cx="846198" cy="633959"/>
          </a:xfrm>
          <a:prstGeom prst="rect">
            <a:avLst/>
          </a:prstGeom>
        </p:spPr>
      </p:pic>
      <p:sp>
        <p:nvSpPr>
          <p:cNvPr id="6" name="Rectangle 33">
            <a:hlinkClick r:id="rId20" action="ppaction://hlinksldjump"/>
          </p:cNvPr>
          <p:cNvSpPr/>
          <p:nvPr/>
        </p:nvSpPr>
        <p:spPr>
          <a:xfrm>
            <a:off x="9144000" y="5821250"/>
            <a:ext cx="2678806" cy="844409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Continue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04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Before bed, you brush your teeth. Which tap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do you use?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Hot Tap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000000"/>
                </a:solidFill>
                <a:latin typeface="Calibri"/>
              </a:rPr>
              <a:t>Cold</a:t>
            </a: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Tap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43" name="Group 42"/>
          <p:cNvGrpSpPr/>
          <p:nvPr/>
        </p:nvGrpSpPr>
        <p:grpSpPr>
          <a:xfrm>
            <a:off x="8327949" y="2789333"/>
            <a:ext cx="739136" cy="3028419"/>
            <a:chOff x="8340095" y="2784165"/>
            <a:chExt cx="739136" cy="3028419"/>
          </a:xfrm>
        </p:grpSpPr>
        <p:sp>
          <p:nvSpPr>
            <p:cNvPr id="4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5" name="Rectangle 25"/>
            <p:cNvSpPr/>
            <p:nvPr/>
          </p:nvSpPr>
          <p:spPr>
            <a:xfrm>
              <a:off x="8587743" y="4178300"/>
              <a:ext cx="320040" cy="12606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7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8" name="Group 47"/>
          <p:cNvGrpSpPr/>
          <p:nvPr/>
        </p:nvGrpSpPr>
        <p:grpSpPr>
          <a:xfrm>
            <a:off x="10635638" y="2789333"/>
            <a:ext cx="739136" cy="3028419"/>
            <a:chOff x="10647784" y="2784165"/>
            <a:chExt cx="739136" cy="3028419"/>
          </a:xfrm>
        </p:grpSpPr>
        <p:sp>
          <p:nvSpPr>
            <p:cNvPr id="4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0" name="Rectangle 26"/>
            <p:cNvSpPr/>
            <p:nvPr/>
          </p:nvSpPr>
          <p:spPr>
            <a:xfrm>
              <a:off x="10895432" y="4178300"/>
              <a:ext cx="320040" cy="12780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5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52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53" name="Picture 5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Before bed, you brush your teeth. Which tap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do you use?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Hot Tap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000000"/>
                </a:solidFill>
                <a:latin typeface="Calibri"/>
              </a:rPr>
              <a:t>Cold</a:t>
            </a: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Tap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43" name="Group 42"/>
          <p:cNvGrpSpPr/>
          <p:nvPr/>
        </p:nvGrpSpPr>
        <p:grpSpPr>
          <a:xfrm>
            <a:off x="8327949" y="2789333"/>
            <a:ext cx="739136" cy="3028419"/>
            <a:chOff x="8340095" y="2784165"/>
            <a:chExt cx="739136" cy="3028419"/>
          </a:xfrm>
        </p:grpSpPr>
        <p:sp>
          <p:nvSpPr>
            <p:cNvPr id="4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5" name="Rectangle 25"/>
            <p:cNvSpPr/>
            <p:nvPr/>
          </p:nvSpPr>
          <p:spPr>
            <a:xfrm>
              <a:off x="8587743" y="4178300"/>
              <a:ext cx="320040" cy="12606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7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8" name="Group 47"/>
          <p:cNvGrpSpPr/>
          <p:nvPr/>
        </p:nvGrpSpPr>
        <p:grpSpPr>
          <a:xfrm>
            <a:off x="10635638" y="2789333"/>
            <a:ext cx="739136" cy="3028419"/>
            <a:chOff x="10647784" y="2784165"/>
            <a:chExt cx="739136" cy="3028419"/>
          </a:xfrm>
        </p:grpSpPr>
        <p:sp>
          <p:nvSpPr>
            <p:cNvPr id="4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0" name="Rectangle 26"/>
            <p:cNvSpPr/>
            <p:nvPr/>
          </p:nvSpPr>
          <p:spPr>
            <a:xfrm>
              <a:off x="10895432" y="4178300"/>
              <a:ext cx="320040" cy="12780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5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52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53" name="Picture 5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7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6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8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Before bed, you brush your teeth. Which tap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do you use?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1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Hot Tap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2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000000"/>
                </a:solidFill>
                <a:latin typeface="Calibri"/>
              </a:rPr>
              <a:t>Cold</a:t>
            </a: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Tap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327949" y="2789333"/>
            <a:ext cx="739136" cy="3028419"/>
            <a:chOff x="8340095" y="2784165"/>
            <a:chExt cx="739136" cy="3028419"/>
          </a:xfrm>
        </p:grpSpPr>
        <p:sp>
          <p:nvSpPr>
            <p:cNvPr id="3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5"/>
            <p:cNvSpPr/>
            <p:nvPr/>
          </p:nvSpPr>
          <p:spPr>
            <a:xfrm>
              <a:off x="8587743" y="4178300"/>
              <a:ext cx="320040" cy="12606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3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37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38" name="Group 37"/>
          <p:cNvGrpSpPr/>
          <p:nvPr/>
        </p:nvGrpSpPr>
        <p:grpSpPr>
          <a:xfrm>
            <a:off x="10635638" y="2789333"/>
            <a:ext cx="739136" cy="3028419"/>
            <a:chOff x="10647784" y="2784165"/>
            <a:chExt cx="739136" cy="3028419"/>
          </a:xfrm>
        </p:grpSpPr>
        <p:sp>
          <p:nvSpPr>
            <p:cNvPr id="3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6"/>
            <p:cNvSpPr/>
            <p:nvPr/>
          </p:nvSpPr>
          <p:spPr>
            <a:xfrm>
              <a:off x="10895432" y="4178300"/>
              <a:ext cx="320040" cy="12780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2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63" name="Group 62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6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5" name="Rectangle 25"/>
            <p:cNvSpPr/>
            <p:nvPr/>
          </p:nvSpPr>
          <p:spPr>
            <a:xfrm>
              <a:off x="8587743" y="3581400"/>
              <a:ext cx="320040" cy="18575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6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67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68" name="Group 67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6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0" name="Rectangle 26"/>
            <p:cNvSpPr/>
            <p:nvPr/>
          </p:nvSpPr>
          <p:spPr>
            <a:xfrm>
              <a:off x="10895432" y="3581400"/>
              <a:ext cx="320040" cy="18749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7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72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53" name="Picture 5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  <p:pic>
        <p:nvPicPr>
          <p:cNvPr id="5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39464" y="226451"/>
            <a:ext cx="3753912" cy="20969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5" name="Picture 10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6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4805" y="1890654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97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6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8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Before bed, you brush your teeth. Which tap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do you use?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1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Hot Tap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2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000000"/>
                </a:solidFill>
                <a:latin typeface="Calibri"/>
              </a:rPr>
              <a:t>Cold</a:t>
            </a: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Tap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327949" y="2789333"/>
            <a:ext cx="739136" cy="3028419"/>
            <a:chOff x="8340095" y="2784165"/>
            <a:chExt cx="739136" cy="3028419"/>
          </a:xfrm>
        </p:grpSpPr>
        <p:sp>
          <p:nvSpPr>
            <p:cNvPr id="3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5"/>
            <p:cNvSpPr/>
            <p:nvPr/>
          </p:nvSpPr>
          <p:spPr>
            <a:xfrm>
              <a:off x="8587743" y="4178300"/>
              <a:ext cx="320040" cy="12606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3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37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38" name="Group 37"/>
          <p:cNvGrpSpPr/>
          <p:nvPr/>
        </p:nvGrpSpPr>
        <p:grpSpPr>
          <a:xfrm>
            <a:off x="10635638" y="2789333"/>
            <a:ext cx="739136" cy="3028419"/>
            <a:chOff x="10647784" y="2784165"/>
            <a:chExt cx="739136" cy="3028419"/>
          </a:xfrm>
        </p:grpSpPr>
        <p:sp>
          <p:nvSpPr>
            <p:cNvPr id="3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6"/>
            <p:cNvSpPr/>
            <p:nvPr/>
          </p:nvSpPr>
          <p:spPr>
            <a:xfrm>
              <a:off x="10895432" y="4178300"/>
              <a:ext cx="320040" cy="12780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2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63" name="Group 62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6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5" name="Rectangle 25"/>
            <p:cNvSpPr/>
            <p:nvPr/>
          </p:nvSpPr>
          <p:spPr>
            <a:xfrm>
              <a:off x="8587743" y="3581400"/>
              <a:ext cx="320040" cy="18575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6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67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68" name="Group 67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6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0" name="Rectangle 26"/>
            <p:cNvSpPr/>
            <p:nvPr/>
          </p:nvSpPr>
          <p:spPr>
            <a:xfrm>
              <a:off x="10895432" y="3581400"/>
              <a:ext cx="320040" cy="18749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7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72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53" name="Picture 5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  <p:pic>
        <p:nvPicPr>
          <p:cNvPr id="5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39464" y="226451"/>
            <a:ext cx="3753912" cy="20969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5" name="Picture 10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6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2584" y="1907347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776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8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5"/>
            <p:cNvSpPr/>
            <p:nvPr/>
          </p:nvSpPr>
          <p:spPr>
            <a:xfrm>
              <a:off x="8587743" y="3581400"/>
              <a:ext cx="320040" cy="18575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3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37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38" name="Group 37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6"/>
            <p:cNvSpPr/>
            <p:nvPr/>
          </p:nvSpPr>
          <p:spPr>
            <a:xfrm>
              <a:off x="10895432" y="3581400"/>
              <a:ext cx="320040" cy="18749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2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5" name="Group 44"/>
          <p:cNvGrpSpPr/>
          <p:nvPr/>
        </p:nvGrpSpPr>
        <p:grpSpPr>
          <a:xfrm>
            <a:off x="8344445" y="2792251"/>
            <a:ext cx="739136" cy="3028419"/>
            <a:chOff x="8340095" y="2784165"/>
            <a:chExt cx="739136" cy="3028419"/>
          </a:xfrm>
        </p:grpSpPr>
        <p:sp>
          <p:nvSpPr>
            <p:cNvPr id="46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7" name="Rectangle 25"/>
            <p:cNvSpPr/>
            <p:nvPr/>
          </p:nvSpPr>
          <p:spPr>
            <a:xfrm>
              <a:off x="8587743" y="3086366"/>
              <a:ext cx="320040" cy="2352604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8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9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0" name="Group 49"/>
          <p:cNvGrpSpPr/>
          <p:nvPr/>
        </p:nvGrpSpPr>
        <p:grpSpPr>
          <a:xfrm>
            <a:off x="10652134" y="2792251"/>
            <a:ext cx="739136" cy="3028419"/>
            <a:chOff x="10647784" y="2784165"/>
            <a:chExt cx="739136" cy="3028419"/>
          </a:xfrm>
        </p:grpSpPr>
        <p:sp>
          <p:nvSpPr>
            <p:cNvPr id="51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2" name="Rectangle 26"/>
            <p:cNvSpPr/>
            <p:nvPr/>
          </p:nvSpPr>
          <p:spPr>
            <a:xfrm>
              <a:off x="10895432" y="3086366"/>
              <a:ext cx="320040" cy="2369978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53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54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20784" y="2683081"/>
            <a:ext cx="1123810" cy="33142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6458" y="2683081"/>
            <a:ext cx="1123810" cy="331428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2373" y="2404731"/>
            <a:ext cx="1847619" cy="391428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87714" y="2404731"/>
            <a:ext cx="1847619" cy="3914286"/>
          </a:xfrm>
          <a:prstGeom prst="rect">
            <a:avLst/>
          </a:prstGeom>
        </p:spPr>
      </p:pic>
      <p:pic>
        <p:nvPicPr>
          <p:cNvPr id="58" name="Picture 5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  <p:pic>
        <p:nvPicPr>
          <p:cNvPr id="59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0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1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2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3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4" name="Picture 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5" name="Picture 3"/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39464" y="226451"/>
            <a:ext cx="3753912" cy="20969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6" name="Picture 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12584" y="1938838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7" name="Picture 10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48" y="-44720"/>
            <a:ext cx="4783952" cy="2800428"/>
          </a:xfrm>
          <a:prstGeom prst="rect">
            <a:avLst/>
          </a:prstGeom>
        </p:spPr>
      </p:pic>
      <p:sp>
        <p:nvSpPr>
          <p:cNvPr id="57" name="Rectangle 33">
            <a:hlinkClick r:id="rId10" action="ppaction://hlinksldjump"/>
          </p:cNvPr>
          <p:cNvSpPr/>
          <p:nvPr/>
        </p:nvSpPr>
        <p:spPr>
          <a:xfrm>
            <a:off x="1989278" y="2613019"/>
            <a:ext cx="2796536" cy="1693441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What Happened?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19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You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wake in the morning feeling cold. What do you do?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Put on More Layers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Turn on a Heater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pic>
        <p:nvPicPr>
          <p:cNvPr id="33" name="Picture 3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7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You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wake in the morning feeling cold. What do you do?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Put on More Layers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Turn on a Heater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pic>
        <p:nvPicPr>
          <p:cNvPr id="43" name="Picture 4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You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wake in the morning feeling cold. What do you do?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Put on More Layers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Turn on a Heater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pic>
        <p:nvPicPr>
          <p:cNvPr id="43" name="Picture 4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7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You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wake in the morning feeling cold. What do you do?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Put on More Layers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Turn on a Heater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43" name="Group 42"/>
          <p:cNvGrpSpPr/>
          <p:nvPr/>
        </p:nvGrpSpPr>
        <p:grpSpPr>
          <a:xfrm>
            <a:off x="8327949" y="2789333"/>
            <a:ext cx="739136" cy="3028419"/>
            <a:chOff x="8340095" y="2784165"/>
            <a:chExt cx="739136" cy="3028419"/>
          </a:xfrm>
        </p:grpSpPr>
        <p:sp>
          <p:nvSpPr>
            <p:cNvPr id="4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5" name="Rectangle 25"/>
            <p:cNvSpPr/>
            <p:nvPr/>
          </p:nvSpPr>
          <p:spPr>
            <a:xfrm>
              <a:off x="8587743" y="4178300"/>
              <a:ext cx="320040" cy="12606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7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8" name="Group 47"/>
          <p:cNvGrpSpPr/>
          <p:nvPr/>
        </p:nvGrpSpPr>
        <p:grpSpPr>
          <a:xfrm>
            <a:off x="10635638" y="2789333"/>
            <a:ext cx="739136" cy="3028419"/>
            <a:chOff x="10647784" y="2784165"/>
            <a:chExt cx="739136" cy="3028419"/>
          </a:xfrm>
        </p:grpSpPr>
        <p:sp>
          <p:nvSpPr>
            <p:cNvPr id="4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0" name="Rectangle 26"/>
            <p:cNvSpPr/>
            <p:nvPr/>
          </p:nvSpPr>
          <p:spPr>
            <a:xfrm>
              <a:off x="10895432" y="4178300"/>
              <a:ext cx="320040" cy="12780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5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52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53" name="Picture 5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7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You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wake in the morning feeling cold. What do you do?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Put on More Layers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Turn on a Heater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43" name="Group 42"/>
          <p:cNvGrpSpPr/>
          <p:nvPr/>
        </p:nvGrpSpPr>
        <p:grpSpPr>
          <a:xfrm>
            <a:off x="8327949" y="2789333"/>
            <a:ext cx="739136" cy="3028419"/>
            <a:chOff x="8340095" y="2784165"/>
            <a:chExt cx="739136" cy="3028419"/>
          </a:xfrm>
        </p:grpSpPr>
        <p:sp>
          <p:nvSpPr>
            <p:cNvPr id="4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5" name="Rectangle 25"/>
            <p:cNvSpPr/>
            <p:nvPr/>
          </p:nvSpPr>
          <p:spPr>
            <a:xfrm>
              <a:off x="8587743" y="4178300"/>
              <a:ext cx="320040" cy="12606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7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8" name="Group 47"/>
          <p:cNvGrpSpPr/>
          <p:nvPr/>
        </p:nvGrpSpPr>
        <p:grpSpPr>
          <a:xfrm>
            <a:off x="10635638" y="2789333"/>
            <a:ext cx="739136" cy="3028419"/>
            <a:chOff x="10647784" y="2784165"/>
            <a:chExt cx="739136" cy="3028419"/>
          </a:xfrm>
        </p:grpSpPr>
        <p:sp>
          <p:nvSpPr>
            <p:cNvPr id="4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0" name="Rectangle 26"/>
            <p:cNvSpPr/>
            <p:nvPr/>
          </p:nvSpPr>
          <p:spPr>
            <a:xfrm>
              <a:off x="10895432" y="4178300"/>
              <a:ext cx="320040" cy="12780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5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52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53" name="Picture 5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7"/>
            <a:ext cx="10300066" cy="15708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53399" y="1486129"/>
            <a:ext cx="6684739" cy="29400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Our Actions in Scotland can effect Koalas in Australia. 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4000" b="1" dirty="0">
              <a:solidFill>
                <a:srgbClr val="000000"/>
              </a:solidFill>
              <a:latin typeface="Calibri Light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Make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lifestyle choices to save the koala from extinction!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Rectangle 33">
            <a:hlinkClick r:id="rId12" action="ppaction://hlinksldjump"/>
          </p:cNvPr>
          <p:cNvSpPr/>
          <p:nvPr/>
        </p:nvSpPr>
        <p:spPr>
          <a:xfrm>
            <a:off x="1138943" y="5598913"/>
            <a:ext cx="4381406" cy="1005044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Start Game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0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6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8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You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wake in the morning feeling cold. What do you do?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1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Put on More Layers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2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Turn on a Heater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327949" y="2789333"/>
            <a:ext cx="739136" cy="3028419"/>
            <a:chOff x="8340095" y="2784165"/>
            <a:chExt cx="739136" cy="3028419"/>
          </a:xfrm>
        </p:grpSpPr>
        <p:sp>
          <p:nvSpPr>
            <p:cNvPr id="3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5"/>
            <p:cNvSpPr/>
            <p:nvPr/>
          </p:nvSpPr>
          <p:spPr>
            <a:xfrm>
              <a:off x="8587743" y="4178300"/>
              <a:ext cx="320040" cy="12606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3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37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38" name="Group 37"/>
          <p:cNvGrpSpPr/>
          <p:nvPr/>
        </p:nvGrpSpPr>
        <p:grpSpPr>
          <a:xfrm>
            <a:off x="10635638" y="2789333"/>
            <a:ext cx="739136" cy="3028419"/>
            <a:chOff x="10647784" y="2784165"/>
            <a:chExt cx="739136" cy="3028419"/>
          </a:xfrm>
        </p:grpSpPr>
        <p:sp>
          <p:nvSpPr>
            <p:cNvPr id="3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6"/>
            <p:cNvSpPr/>
            <p:nvPr/>
          </p:nvSpPr>
          <p:spPr>
            <a:xfrm>
              <a:off x="10895432" y="4178300"/>
              <a:ext cx="320040" cy="12780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2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3" name="Group 52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5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5" name="Rectangle 25"/>
            <p:cNvSpPr/>
            <p:nvPr/>
          </p:nvSpPr>
          <p:spPr>
            <a:xfrm>
              <a:off x="8587743" y="3581400"/>
              <a:ext cx="320040" cy="18575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5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57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8" name="Group 57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5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0" name="Rectangle 26"/>
            <p:cNvSpPr/>
            <p:nvPr/>
          </p:nvSpPr>
          <p:spPr>
            <a:xfrm>
              <a:off x="10895432" y="3581400"/>
              <a:ext cx="320040" cy="18749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6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62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63" name="Picture 6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  <p:pic>
        <p:nvPicPr>
          <p:cNvPr id="6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39464" y="226451"/>
            <a:ext cx="3753912" cy="20969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5" name="Picture 10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6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2584" y="1938838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9369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6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8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You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 wake in the morning feeling cold. What do you do?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1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Put on More Layers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2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Turn on a Heater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327949" y="2789333"/>
            <a:ext cx="739136" cy="3028419"/>
            <a:chOff x="8340095" y="2784165"/>
            <a:chExt cx="739136" cy="3028419"/>
          </a:xfrm>
        </p:grpSpPr>
        <p:sp>
          <p:nvSpPr>
            <p:cNvPr id="3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5"/>
            <p:cNvSpPr/>
            <p:nvPr/>
          </p:nvSpPr>
          <p:spPr>
            <a:xfrm>
              <a:off x="8587743" y="4178300"/>
              <a:ext cx="320040" cy="12606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3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37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38" name="Group 37"/>
          <p:cNvGrpSpPr/>
          <p:nvPr/>
        </p:nvGrpSpPr>
        <p:grpSpPr>
          <a:xfrm>
            <a:off x="10635638" y="2789333"/>
            <a:ext cx="739136" cy="3028419"/>
            <a:chOff x="10647784" y="2784165"/>
            <a:chExt cx="739136" cy="3028419"/>
          </a:xfrm>
        </p:grpSpPr>
        <p:sp>
          <p:nvSpPr>
            <p:cNvPr id="3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6"/>
            <p:cNvSpPr/>
            <p:nvPr/>
          </p:nvSpPr>
          <p:spPr>
            <a:xfrm>
              <a:off x="10895432" y="4178300"/>
              <a:ext cx="320040" cy="12780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2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3" name="Group 52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5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5" name="Rectangle 25"/>
            <p:cNvSpPr/>
            <p:nvPr/>
          </p:nvSpPr>
          <p:spPr>
            <a:xfrm>
              <a:off x="8587743" y="3581400"/>
              <a:ext cx="320040" cy="18575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5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57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8" name="Group 57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5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0" name="Rectangle 26"/>
            <p:cNvSpPr/>
            <p:nvPr/>
          </p:nvSpPr>
          <p:spPr>
            <a:xfrm>
              <a:off x="10895432" y="3581400"/>
              <a:ext cx="320040" cy="18749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6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62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63" name="Picture 6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  <p:pic>
        <p:nvPicPr>
          <p:cNvPr id="6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39464" y="226451"/>
            <a:ext cx="3753912" cy="20969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5" name="Picture 10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6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2584" y="1938838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5048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8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5"/>
            <p:cNvSpPr/>
            <p:nvPr/>
          </p:nvSpPr>
          <p:spPr>
            <a:xfrm>
              <a:off x="8587743" y="3581400"/>
              <a:ext cx="320040" cy="18575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3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37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38" name="Group 37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6"/>
            <p:cNvSpPr/>
            <p:nvPr/>
          </p:nvSpPr>
          <p:spPr>
            <a:xfrm>
              <a:off x="10895432" y="3581400"/>
              <a:ext cx="320040" cy="18749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2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3" name="Group 42"/>
          <p:cNvGrpSpPr/>
          <p:nvPr/>
        </p:nvGrpSpPr>
        <p:grpSpPr>
          <a:xfrm>
            <a:off x="8344445" y="2792251"/>
            <a:ext cx="739136" cy="3028419"/>
            <a:chOff x="8340095" y="2784165"/>
            <a:chExt cx="739136" cy="3028419"/>
          </a:xfrm>
        </p:grpSpPr>
        <p:sp>
          <p:nvSpPr>
            <p:cNvPr id="4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5" name="Rectangle 25"/>
            <p:cNvSpPr/>
            <p:nvPr/>
          </p:nvSpPr>
          <p:spPr>
            <a:xfrm>
              <a:off x="8587743" y="3086366"/>
              <a:ext cx="320040" cy="2352604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7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8" name="Group 47"/>
          <p:cNvGrpSpPr/>
          <p:nvPr/>
        </p:nvGrpSpPr>
        <p:grpSpPr>
          <a:xfrm>
            <a:off x="10652134" y="2792251"/>
            <a:ext cx="739136" cy="3028419"/>
            <a:chOff x="10647784" y="2784165"/>
            <a:chExt cx="739136" cy="3028419"/>
          </a:xfrm>
        </p:grpSpPr>
        <p:sp>
          <p:nvSpPr>
            <p:cNvPr id="4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0" name="Rectangle 26"/>
            <p:cNvSpPr/>
            <p:nvPr/>
          </p:nvSpPr>
          <p:spPr>
            <a:xfrm>
              <a:off x="10895432" y="3086366"/>
              <a:ext cx="320040" cy="2369978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5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52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20784" y="2683081"/>
            <a:ext cx="1123810" cy="331428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6458" y="2683081"/>
            <a:ext cx="1123810" cy="331428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2373" y="2404731"/>
            <a:ext cx="1847619" cy="391428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87714" y="2404731"/>
            <a:ext cx="1847619" cy="3914286"/>
          </a:xfrm>
          <a:prstGeom prst="rect">
            <a:avLst/>
          </a:prstGeom>
        </p:spPr>
      </p:pic>
      <p:pic>
        <p:nvPicPr>
          <p:cNvPr id="56" name="Picture 5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  <p:pic>
        <p:nvPicPr>
          <p:cNvPr id="57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8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9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0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1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2" name="Picture 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8" name="Picture 3"/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39464" y="226451"/>
            <a:ext cx="3753912" cy="20969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9" name="Picture 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12584" y="1938838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0" name="Picture 10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48" y="-44720"/>
            <a:ext cx="4783952" cy="2800428"/>
          </a:xfrm>
          <a:prstGeom prst="rect">
            <a:avLst/>
          </a:prstGeom>
        </p:spPr>
      </p:pic>
      <p:sp>
        <p:nvSpPr>
          <p:cNvPr id="67" name="Rectangle 33">
            <a:hlinkClick r:id="rId10" action="ppaction://hlinksldjump"/>
          </p:cNvPr>
          <p:cNvSpPr/>
          <p:nvPr/>
        </p:nvSpPr>
        <p:spPr>
          <a:xfrm>
            <a:off x="1989278" y="2613019"/>
            <a:ext cx="2796536" cy="1693441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What Happened?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84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5791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 fontScale="92500" lnSpcReduction="10000"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On the way to school, you stop to buy a cola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. There are two types available, one big name American brand and a local brand you had not heard of. Which do you buy?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Cheaper, American Brand Cola 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Expensive Local Brand Cola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pic>
        <p:nvPicPr>
          <p:cNvPr id="33" name="Picture 3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0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5791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 fontScale="92500" lnSpcReduction="10000"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On the way to school, you stop to buy a cola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. There are two types available, </a:t>
            </a:r>
            <a:r>
              <a:rPr lang="en-GB" sz="4000" b="1" dirty="0">
                <a:solidFill>
                  <a:srgbClr val="000000"/>
                </a:solidFill>
                <a:latin typeface="Calibri Light"/>
              </a:rPr>
              <a:t>one big name American brand and a local brand you had not heard of. Which do you buy?</a:t>
            </a: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Cheaper, American Brand Cola 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Expensive Local Brand Cola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pic>
        <p:nvPicPr>
          <p:cNvPr id="43" name="Picture 4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2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5791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 fontScale="92500" lnSpcReduction="10000"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On the way to school, you stop to buy a cola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. There are two types available, </a:t>
            </a:r>
            <a:r>
              <a:rPr lang="en-GB" sz="4000" b="1" dirty="0">
                <a:solidFill>
                  <a:srgbClr val="000000"/>
                </a:solidFill>
                <a:latin typeface="Calibri Light"/>
              </a:rPr>
              <a:t>one big name American brand and a local brand you had not heard of. Which do you buy?</a:t>
            </a: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Cheaper, American Brand Cola 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Expensive Local Brand Cola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pic>
        <p:nvPicPr>
          <p:cNvPr id="43" name="Picture 4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7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5791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 fontScale="92500" lnSpcReduction="10000"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On the way to school, you stop to buy a cola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. There are two types available, </a:t>
            </a:r>
            <a:r>
              <a:rPr lang="en-GB" sz="4000" b="1" dirty="0">
                <a:solidFill>
                  <a:srgbClr val="000000"/>
                </a:solidFill>
                <a:latin typeface="Calibri Light"/>
              </a:rPr>
              <a:t>one big name American brand and a local brand you had not heard of. Which do you buy?</a:t>
            </a: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Cheaper, American Brand Cola 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Expensive Local Brand Cola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43" name="Group 42"/>
          <p:cNvGrpSpPr/>
          <p:nvPr/>
        </p:nvGrpSpPr>
        <p:grpSpPr>
          <a:xfrm>
            <a:off x="8327949" y="2789333"/>
            <a:ext cx="739136" cy="3028419"/>
            <a:chOff x="8340095" y="2784165"/>
            <a:chExt cx="739136" cy="3028419"/>
          </a:xfrm>
        </p:grpSpPr>
        <p:sp>
          <p:nvSpPr>
            <p:cNvPr id="4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5" name="Rectangle 25"/>
            <p:cNvSpPr/>
            <p:nvPr/>
          </p:nvSpPr>
          <p:spPr>
            <a:xfrm>
              <a:off x="8587743" y="4178300"/>
              <a:ext cx="320040" cy="12606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7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8" name="Group 47"/>
          <p:cNvGrpSpPr/>
          <p:nvPr/>
        </p:nvGrpSpPr>
        <p:grpSpPr>
          <a:xfrm>
            <a:off x="10635638" y="2789333"/>
            <a:ext cx="739136" cy="3028419"/>
            <a:chOff x="10647784" y="2784165"/>
            <a:chExt cx="739136" cy="3028419"/>
          </a:xfrm>
        </p:grpSpPr>
        <p:sp>
          <p:nvSpPr>
            <p:cNvPr id="4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0" name="Rectangle 26"/>
            <p:cNvSpPr/>
            <p:nvPr/>
          </p:nvSpPr>
          <p:spPr>
            <a:xfrm>
              <a:off x="10895432" y="4178300"/>
              <a:ext cx="320040" cy="12780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5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52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53" name="Picture 5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7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5791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 fontScale="92500" lnSpcReduction="10000"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On the way to school, you stop to buy a cola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. There are two types available, </a:t>
            </a:r>
            <a:r>
              <a:rPr lang="en-GB" sz="4000" b="1" dirty="0">
                <a:solidFill>
                  <a:srgbClr val="000000"/>
                </a:solidFill>
                <a:latin typeface="Calibri Light"/>
              </a:rPr>
              <a:t>one big name American brand and a local brand you had not heard of. Which do you buy?</a:t>
            </a: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Cheaper, American Brand Cola 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Expensive Local Brand Cola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43" name="Group 42"/>
          <p:cNvGrpSpPr/>
          <p:nvPr/>
        </p:nvGrpSpPr>
        <p:grpSpPr>
          <a:xfrm>
            <a:off x="8327949" y="2789333"/>
            <a:ext cx="739136" cy="3028419"/>
            <a:chOff x="8340095" y="2784165"/>
            <a:chExt cx="739136" cy="3028419"/>
          </a:xfrm>
        </p:grpSpPr>
        <p:sp>
          <p:nvSpPr>
            <p:cNvPr id="4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5" name="Rectangle 25"/>
            <p:cNvSpPr/>
            <p:nvPr/>
          </p:nvSpPr>
          <p:spPr>
            <a:xfrm>
              <a:off x="8587743" y="4178300"/>
              <a:ext cx="320040" cy="12606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7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8" name="Group 47"/>
          <p:cNvGrpSpPr/>
          <p:nvPr/>
        </p:nvGrpSpPr>
        <p:grpSpPr>
          <a:xfrm>
            <a:off x="10635638" y="2789333"/>
            <a:ext cx="739136" cy="3028419"/>
            <a:chOff x="10647784" y="2784165"/>
            <a:chExt cx="739136" cy="3028419"/>
          </a:xfrm>
        </p:grpSpPr>
        <p:sp>
          <p:nvSpPr>
            <p:cNvPr id="4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0" name="Rectangle 26"/>
            <p:cNvSpPr/>
            <p:nvPr/>
          </p:nvSpPr>
          <p:spPr>
            <a:xfrm>
              <a:off x="10895432" y="4178300"/>
              <a:ext cx="320040" cy="12780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5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52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53" name="Picture 5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9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6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8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5791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 fontScale="92500" lnSpcReduction="10000"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On the way to school, you stop to buy a cola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. There are two types available, </a:t>
            </a:r>
            <a:r>
              <a:rPr lang="en-GB" sz="4000" b="1" dirty="0">
                <a:solidFill>
                  <a:srgbClr val="000000"/>
                </a:solidFill>
                <a:latin typeface="Calibri Light"/>
              </a:rPr>
              <a:t>one big name American brand and a local brand you had not heard of. Which do you buy?</a:t>
            </a: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1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Cheaper, American Brand Cola 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2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Expensive Local Brand Cola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327949" y="2789333"/>
            <a:ext cx="739136" cy="3028419"/>
            <a:chOff x="8340095" y="2784165"/>
            <a:chExt cx="739136" cy="3028419"/>
          </a:xfrm>
        </p:grpSpPr>
        <p:sp>
          <p:nvSpPr>
            <p:cNvPr id="3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5"/>
            <p:cNvSpPr/>
            <p:nvPr/>
          </p:nvSpPr>
          <p:spPr>
            <a:xfrm>
              <a:off x="8587743" y="4178300"/>
              <a:ext cx="320040" cy="12606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3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37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38" name="Group 37"/>
          <p:cNvGrpSpPr/>
          <p:nvPr/>
        </p:nvGrpSpPr>
        <p:grpSpPr>
          <a:xfrm>
            <a:off x="10635638" y="2789333"/>
            <a:ext cx="739136" cy="3028419"/>
            <a:chOff x="10647784" y="2784165"/>
            <a:chExt cx="739136" cy="3028419"/>
          </a:xfrm>
        </p:grpSpPr>
        <p:sp>
          <p:nvSpPr>
            <p:cNvPr id="3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6"/>
            <p:cNvSpPr/>
            <p:nvPr/>
          </p:nvSpPr>
          <p:spPr>
            <a:xfrm>
              <a:off x="10895432" y="4178300"/>
              <a:ext cx="320040" cy="12780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2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3" name="Group 52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5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5" name="Rectangle 25"/>
            <p:cNvSpPr/>
            <p:nvPr/>
          </p:nvSpPr>
          <p:spPr>
            <a:xfrm>
              <a:off x="8587743" y="3581400"/>
              <a:ext cx="320040" cy="18575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5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57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8" name="Group 57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5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0" name="Rectangle 26"/>
            <p:cNvSpPr/>
            <p:nvPr/>
          </p:nvSpPr>
          <p:spPr>
            <a:xfrm>
              <a:off x="10895432" y="3581400"/>
              <a:ext cx="320040" cy="18749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6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62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63" name="Picture 6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  <p:pic>
        <p:nvPicPr>
          <p:cNvPr id="6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39464" y="226451"/>
            <a:ext cx="3753912" cy="20969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5" name="Picture 10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6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2584" y="1938838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6818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6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8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168177" y="1467392"/>
            <a:ext cx="6569213" cy="25791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 fontScale="92500" lnSpcReduction="10000"/>
          </a:bodyPr>
          <a:lstStyle/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 Light"/>
              </a:rPr>
              <a:t>On the way to school, you stop to buy a cola</a:t>
            </a:r>
            <a:r>
              <a:rPr lang="en-GB" sz="4000" b="1" i="0" u="none" strike="noStrike" kern="1200" cap="none" spc="0" dirty="0" smtClean="0">
                <a:solidFill>
                  <a:srgbClr val="000000"/>
                </a:solidFill>
                <a:uFillTx/>
                <a:latin typeface="Calibri Light"/>
              </a:rPr>
              <a:t>. There are two types available, </a:t>
            </a:r>
            <a:r>
              <a:rPr lang="en-GB" sz="4000" b="1" dirty="0">
                <a:solidFill>
                  <a:srgbClr val="000000"/>
                </a:solidFill>
                <a:latin typeface="Calibri Light"/>
              </a:rPr>
              <a:t>one big name American brand and a local brand you had not heard of. Which do you buy?</a:t>
            </a: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1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Cheaper, American Brand Cola 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33">
            <a:hlinkClick r:id="rId12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Expensive Local Brand Cola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2" name="Picture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327949" y="2789333"/>
            <a:ext cx="739136" cy="3028419"/>
            <a:chOff x="8340095" y="2784165"/>
            <a:chExt cx="739136" cy="3028419"/>
          </a:xfrm>
        </p:grpSpPr>
        <p:sp>
          <p:nvSpPr>
            <p:cNvPr id="3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5"/>
            <p:cNvSpPr/>
            <p:nvPr/>
          </p:nvSpPr>
          <p:spPr>
            <a:xfrm>
              <a:off x="8587743" y="4178300"/>
              <a:ext cx="320040" cy="12606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3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37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38" name="Group 37"/>
          <p:cNvGrpSpPr/>
          <p:nvPr/>
        </p:nvGrpSpPr>
        <p:grpSpPr>
          <a:xfrm>
            <a:off x="10635638" y="2789333"/>
            <a:ext cx="739136" cy="3028419"/>
            <a:chOff x="10647784" y="2784165"/>
            <a:chExt cx="739136" cy="3028419"/>
          </a:xfrm>
        </p:grpSpPr>
        <p:sp>
          <p:nvSpPr>
            <p:cNvPr id="3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6"/>
            <p:cNvSpPr/>
            <p:nvPr/>
          </p:nvSpPr>
          <p:spPr>
            <a:xfrm>
              <a:off x="10895432" y="4178300"/>
              <a:ext cx="320040" cy="12780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2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3" name="Group 52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5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5" name="Rectangle 25"/>
            <p:cNvSpPr/>
            <p:nvPr/>
          </p:nvSpPr>
          <p:spPr>
            <a:xfrm>
              <a:off x="8587743" y="3581400"/>
              <a:ext cx="320040" cy="18575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5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57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8" name="Group 57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5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0" name="Rectangle 26"/>
            <p:cNvSpPr/>
            <p:nvPr/>
          </p:nvSpPr>
          <p:spPr>
            <a:xfrm>
              <a:off x="10895432" y="3581400"/>
              <a:ext cx="320040" cy="18749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6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62" name="Picture 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63" name="Picture 6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  <p:pic>
        <p:nvPicPr>
          <p:cNvPr id="6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39464" y="226451"/>
            <a:ext cx="3753912" cy="20969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5" name="Picture 10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6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2584" y="1938838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9821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52651" y="1467392"/>
            <a:ext cx="6684739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It’s a cold, wet winter’s morning. How will you get to school? </a:t>
            </a: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Bicycle or Walk</a:t>
            </a: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Car </a:t>
            </a:r>
          </a:p>
        </p:txBody>
      </p:sp>
      <p:pic>
        <p:nvPicPr>
          <p:cNvPr id="34" name="Picture 3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8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827993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5"/>
            <p:cNvSpPr/>
            <p:nvPr/>
          </p:nvSpPr>
          <p:spPr>
            <a:xfrm>
              <a:off x="8587743" y="3581400"/>
              <a:ext cx="320040" cy="18575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3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37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38" name="Group 37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6"/>
            <p:cNvSpPr/>
            <p:nvPr/>
          </p:nvSpPr>
          <p:spPr>
            <a:xfrm>
              <a:off x="10895432" y="3581400"/>
              <a:ext cx="320040" cy="18749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2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3" name="Group 42"/>
          <p:cNvGrpSpPr/>
          <p:nvPr/>
        </p:nvGrpSpPr>
        <p:grpSpPr>
          <a:xfrm>
            <a:off x="8344445" y="2792251"/>
            <a:ext cx="739136" cy="3028419"/>
            <a:chOff x="8340095" y="2784165"/>
            <a:chExt cx="739136" cy="3028419"/>
          </a:xfrm>
        </p:grpSpPr>
        <p:sp>
          <p:nvSpPr>
            <p:cNvPr id="44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5" name="Rectangle 25"/>
            <p:cNvSpPr/>
            <p:nvPr/>
          </p:nvSpPr>
          <p:spPr>
            <a:xfrm>
              <a:off x="8587743" y="3086366"/>
              <a:ext cx="320040" cy="2352604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46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47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48" name="Group 47"/>
          <p:cNvGrpSpPr/>
          <p:nvPr/>
        </p:nvGrpSpPr>
        <p:grpSpPr>
          <a:xfrm>
            <a:off x="10652134" y="2792251"/>
            <a:ext cx="739136" cy="3028419"/>
            <a:chOff x="10647784" y="2784165"/>
            <a:chExt cx="739136" cy="3028419"/>
          </a:xfrm>
        </p:grpSpPr>
        <p:sp>
          <p:nvSpPr>
            <p:cNvPr id="49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0" name="Rectangle 26"/>
            <p:cNvSpPr/>
            <p:nvPr/>
          </p:nvSpPr>
          <p:spPr>
            <a:xfrm>
              <a:off x="10895432" y="3086366"/>
              <a:ext cx="320040" cy="2369978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51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52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20784" y="2683081"/>
            <a:ext cx="1123810" cy="331428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6458" y="2683081"/>
            <a:ext cx="1123810" cy="331428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2373" y="2404731"/>
            <a:ext cx="1847619" cy="391428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87714" y="2404731"/>
            <a:ext cx="1847619" cy="3914286"/>
          </a:xfrm>
          <a:prstGeom prst="rect">
            <a:avLst/>
          </a:prstGeom>
        </p:spPr>
      </p:pic>
      <p:pic>
        <p:nvPicPr>
          <p:cNvPr id="59" name="Picture 5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  <p:pic>
        <p:nvPicPr>
          <p:cNvPr id="60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1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2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3" name="Picture 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4" name="Picture 3"/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39464" y="226451"/>
            <a:ext cx="3753912" cy="20969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5" name="Picture 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12584" y="1938838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6" name="Picture 10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48" y="-44720"/>
            <a:ext cx="4783952" cy="2800428"/>
          </a:xfrm>
          <a:prstGeom prst="rect">
            <a:avLst/>
          </a:prstGeom>
        </p:spPr>
      </p:pic>
      <p:sp>
        <p:nvSpPr>
          <p:cNvPr id="57" name="Rectangle 33">
            <a:hlinkClick r:id="rId10" action="ppaction://hlinksldjump"/>
          </p:cNvPr>
          <p:cNvSpPr/>
          <p:nvPr/>
        </p:nvSpPr>
        <p:spPr>
          <a:xfrm>
            <a:off x="1989278" y="2613019"/>
            <a:ext cx="2796536" cy="1693441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kern="0" dirty="0" smtClean="0">
                <a:solidFill>
                  <a:srgbClr val="000000"/>
                </a:solidFill>
                <a:latin typeface="Calibri"/>
              </a:rPr>
              <a:t>What Happened?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37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1112" cy="69706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0245" y="2325712"/>
            <a:ext cx="4446599" cy="47766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02086"/>
            <a:ext cx="3511826" cy="17559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0" y="-11502"/>
            <a:ext cx="2654300" cy="1990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66" y="-17249"/>
            <a:ext cx="2654300" cy="1990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42" y="-5755"/>
            <a:ext cx="2654300" cy="1990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18" y="-17249"/>
            <a:ext cx="2654300" cy="1990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21" y="-5755"/>
            <a:ext cx="2654300" cy="1990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994" y="0"/>
            <a:ext cx="2654300" cy="1990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18" y="-9"/>
            <a:ext cx="2654300" cy="199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42" y="-6"/>
            <a:ext cx="2654300" cy="199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66" y="-3"/>
            <a:ext cx="2654300" cy="199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0" y="0"/>
            <a:ext cx="2654300" cy="1990725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373641" y="4044633"/>
            <a:ext cx="602949" cy="8376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485823" y="5243982"/>
            <a:ext cx="1190212" cy="17381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24430" y="2694215"/>
            <a:ext cx="355128" cy="3814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405681" y="3198198"/>
            <a:ext cx="744818" cy="9458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5427" y="1987967"/>
            <a:ext cx="397951" cy="4274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0268" y="2184047"/>
            <a:ext cx="446570" cy="47971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Rectangle 33">
            <a:hlinkClick r:id="rId8" action="ppaction://hlinksldjump"/>
          </p:cNvPr>
          <p:cNvSpPr/>
          <p:nvPr/>
        </p:nvSpPr>
        <p:spPr>
          <a:xfrm>
            <a:off x="4563914" y="5378074"/>
            <a:ext cx="3173283" cy="1203935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Play Again?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" name="Title 1"/>
          <p:cNvSpPr txBox="1"/>
          <p:nvPr/>
        </p:nvSpPr>
        <p:spPr>
          <a:xfrm rot="2485885">
            <a:off x="8472748" y="3470613"/>
            <a:ext cx="3955039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5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Jokerman" panose="04090605060D06020702" pitchFamily="82" charset="0"/>
              </a:rPr>
              <a:t>The Species Survived!</a:t>
            </a:r>
            <a:endParaRPr lang="en-GB" sz="4500" b="1" i="0" u="none" strike="noStrike" kern="1200" cap="none" spc="0" baseline="0" dirty="0">
              <a:solidFill>
                <a:srgbClr val="000000"/>
              </a:solidFill>
              <a:uFillTx/>
              <a:latin typeface="Jokerman" panose="04090605060D06020702" pitchFamily="82" charset="0"/>
            </a:endParaRPr>
          </a:p>
        </p:txBody>
      </p:sp>
      <p:sp>
        <p:nvSpPr>
          <p:cNvPr id="23" name="Title 1"/>
          <p:cNvSpPr txBox="1"/>
          <p:nvPr/>
        </p:nvSpPr>
        <p:spPr>
          <a:xfrm rot="19980439">
            <a:off x="189254" y="2281323"/>
            <a:ext cx="2641464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5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Jokerman" panose="04090605060D06020702" pitchFamily="82" charset="0"/>
              </a:rPr>
              <a:t>Well Done!</a:t>
            </a:r>
            <a:endParaRPr lang="en-GB" sz="4500" b="1" i="0" u="none" strike="noStrike" kern="1200" cap="none" spc="0" baseline="0" dirty="0">
              <a:solidFill>
                <a:srgbClr val="000000"/>
              </a:solidFill>
              <a:uFillTx/>
              <a:latin typeface="Jokerman" panose="04090605060D06020702" pitchFamily="82" charset="0"/>
            </a:endParaRPr>
          </a:p>
        </p:txBody>
      </p:sp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914" y="-33586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9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1112" cy="69706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0245" y="2325712"/>
            <a:ext cx="4446599" cy="47766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02086"/>
            <a:ext cx="3511826" cy="17559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0" y="-5747"/>
            <a:ext cx="2654300" cy="1990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66" y="-11494"/>
            <a:ext cx="2654300" cy="1990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42" y="0"/>
            <a:ext cx="2654300" cy="1990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18" y="-11494"/>
            <a:ext cx="2654300" cy="1990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21" y="0"/>
            <a:ext cx="2654300" cy="1990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0" y="0"/>
            <a:ext cx="2654300" cy="1990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39" y="-22988"/>
            <a:ext cx="2654300" cy="1990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88" y="22988"/>
            <a:ext cx="2654300" cy="1990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10" y="-45976"/>
            <a:ext cx="2654300" cy="1990725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485823" y="5243982"/>
            <a:ext cx="1190212" cy="17381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405681" y="3198198"/>
            <a:ext cx="744818" cy="9458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0268" y="2184047"/>
            <a:ext cx="446570" cy="47971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3" name="Rectangle 33">
            <a:hlinkClick r:id="rId8" action="ppaction://hlinksldjump"/>
          </p:cNvPr>
          <p:cNvSpPr/>
          <p:nvPr/>
        </p:nvSpPr>
        <p:spPr>
          <a:xfrm>
            <a:off x="4563914" y="5378074"/>
            <a:ext cx="3173283" cy="1203935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Play Again?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5" name="Picture 2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914" y="-33586"/>
            <a:ext cx="846198" cy="633959"/>
          </a:xfrm>
          <a:prstGeom prst="rect">
            <a:avLst/>
          </a:prstGeom>
        </p:spPr>
      </p:pic>
      <p:sp>
        <p:nvSpPr>
          <p:cNvPr id="24" name="Title 1"/>
          <p:cNvSpPr txBox="1"/>
          <p:nvPr/>
        </p:nvSpPr>
        <p:spPr>
          <a:xfrm rot="2485885">
            <a:off x="8472748" y="3470613"/>
            <a:ext cx="3955039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5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Jokerman" panose="04090605060D06020702" pitchFamily="82" charset="0"/>
              </a:rPr>
              <a:t>The Species Survived!</a:t>
            </a:r>
            <a:endParaRPr lang="en-GB" sz="4500" b="1" i="0" u="none" strike="noStrike" kern="1200" cap="none" spc="0" baseline="0" dirty="0">
              <a:solidFill>
                <a:srgbClr val="000000"/>
              </a:solidFill>
              <a:uFillTx/>
              <a:latin typeface="Jokerman" panose="04090605060D06020702" pitchFamily="82" charset="0"/>
            </a:endParaRPr>
          </a:p>
        </p:txBody>
      </p:sp>
      <p:sp>
        <p:nvSpPr>
          <p:cNvPr id="27" name="Title 1"/>
          <p:cNvSpPr txBox="1"/>
          <p:nvPr/>
        </p:nvSpPr>
        <p:spPr>
          <a:xfrm rot="19980439">
            <a:off x="189254" y="2281323"/>
            <a:ext cx="2641464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5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Jokerman" panose="04090605060D06020702" pitchFamily="82" charset="0"/>
              </a:rPr>
              <a:t>Well Done!</a:t>
            </a:r>
            <a:endParaRPr lang="en-GB" sz="4500" b="1" i="0" u="none" strike="noStrike" kern="1200" cap="none" spc="0" baseline="0" dirty="0">
              <a:solidFill>
                <a:srgbClr val="000000"/>
              </a:solidFill>
              <a:uFillTx/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41667E-6 -4.81481E-6 L -5.41667E-6 -4.81481E-6 C 0.00364 -0.06111 0.0013 -0.01435 0.0013 -0.14051 L 0.0013 -0.02152 L 0.0013 -0.13819 L 0.0013 -0.00972 L 0.0013 -0.13356 L 0.0013 -0.0287 " pathEditMode="relative" ptsTypes="AAAA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1112" cy="69706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2086"/>
            <a:ext cx="3511826" cy="17559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0" y="-5747"/>
            <a:ext cx="2654300" cy="1990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66" y="-11494"/>
            <a:ext cx="2654300" cy="1990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42" y="0"/>
            <a:ext cx="2654300" cy="1990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18" y="-11494"/>
            <a:ext cx="2654300" cy="1990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21" y="0"/>
            <a:ext cx="2654300" cy="1990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0" y="0"/>
            <a:ext cx="2654300" cy="1990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39" y="-22988"/>
            <a:ext cx="2654300" cy="1990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92" y="22988"/>
            <a:ext cx="2654300" cy="1990725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0245" y="2325712"/>
            <a:ext cx="4446599" cy="47766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485823" y="5243982"/>
            <a:ext cx="1190212" cy="17381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405681" y="3198198"/>
            <a:ext cx="744818" cy="9458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0268" y="2184047"/>
            <a:ext cx="446570" cy="47971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3" name="Rectangle 33">
            <a:hlinkClick r:id="rId8" action="ppaction://hlinksldjump"/>
          </p:cNvPr>
          <p:cNvSpPr/>
          <p:nvPr/>
        </p:nvSpPr>
        <p:spPr>
          <a:xfrm>
            <a:off x="4563914" y="5378074"/>
            <a:ext cx="3173283" cy="1203935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Play Again?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5" name="Picture 2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914" y="-33586"/>
            <a:ext cx="846198" cy="633959"/>
          </a:xfrm>
          <a:prstGeom prst="rect">
            <a:avLst/>
          </a:prstGeom>
        </p:spPr>
      </p:pic>
      <p:sp>
        <p:nvSpPr>
          <p:cNvPr id="24" name="Title 1"/>
          <p:cNvSpPr txBox="1"/>
          <p:nvPr/>
        </p:nvSpPr>
        <p:spPr>
          <a:xfrm rot="2485885">
            <a:off x="8472748" y="3470613"/>
            <a:ext cx="3955039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5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Jokerman" panose="04090605060D06020702" pitchFamily="82" charset="0"/>
              </a:rPr>
              <a:t>The Species Survived!</a:t>
            </a:r>
            <a:endParaRPr lang="en-GB" sz="4500" b="1" i="0" u="none" strike="noStrike" kern="1200" cap="none" spc="0" baseline="0" dirty="0">
              <a:solidFill>
                <a:srgbClr val="000000"/>
              </a:solidFill>
              <a:uFillTx/>
              <a:latin typeface="Jokerman" panose="04090605060D06020702" pitchFamily="82" charset="0"/>
            </a:endParaRPr>
          </a:p>
        </p:txBody>
      </p:sp>
      <p:sp>
        <p:nvSpPr>
          <p:cNvPr id="27" name="Title 1"/>
          <p:cNvSpPr txBox="1"/>
          <p:nvPr/>
        </p:nvSpPr>
        <p:spPr>
          <a:xfrm rot="19980439">
            <a:off x="189254" y="2281323"/>
            <a:ext cx="2641464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5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Jokerman" panose="04090605060D06020702" pitchFamily="82" charset="0"/>
              </a:rPr>
              <a:t>Well Done!</a:t>
            </a:r>
            <a:endParaRPr lang="en-GB" sz="4500" b="1" i="0" u="none" strike="noStrike" kern="1200" cap="none" spc="0" baseline="0" dirty="0">
              <a:solidFill>
                <a:srgbClr val="000000"/>
              </a:solidFill>
              <a:uFillTx/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1112" cy="69706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0245" y="2325712"/>
            <a:ext cx="4446599" cy="47766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02086"/>
            <a:ext cx="3511826" cy="17559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0" y="-5747"/>
            <a:ext cx="2654300" cy="1990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66" y="-11494"/>
            <a:ext cx="2654300" cy="1990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42" y="0"/>
            <a:ext cx="2654300" cy="1990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18" y="-11494"/>
            <a:ext cx="2654300" cy="1990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21" y="0"/>
            <a:ext cx="2654300" cy="1990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0" y="0"/>
            <a:ext cx="2654300" cy="1990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180" y="0"/>
            <a:ext cx="2654300" cy="1990725"/>
          </a:xfrm>
          <a:prstGeom prst="rect">
            <a:avLst/>
          </a:prstGeom>
        </p:spPr>
      </p:pic>
      <p:sp>
        <p:nvSpPr>
          <p:cNvPr id="17" name="Rectangle 33">
            <a:hlinkClick r:id="rId8" action="ppaction://hlinksldjump"/>
          </p:cNvPr>
          <p:cNvSpPr/>
          <p:nvPr/>
        </p:nvSpPr>
        <p:spPr>
          <a:xfrm>
            <a:off x="4563914" y="5378074"/>
            <a:ext cx="3173283" cy="1203935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Play Again?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1" name="Picture 2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914" y="-33586"/>
            <a:ext cx="846198" cy="633959"/>
          </a:xfrm>
          <a:prstGeom prst="rect">
            <a:avLst/>
          </a:prstGeom>
        </p:spPr>
      </p:pic>
      <p:sp>
        <p:nvSpPr>
          <p:cNvPr id="20" name="Title 1"/>
          <p:cNvSpPr txBox="1"/>
          <p:nvPr/>
        </p:nvSpPr>
        <p:spPr>
          <a:xfrm rot="2485885">
            <a:off x="8472748" y="3470613"/>
            <a:ext cx="3955039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5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Jokerman" panose="04090605060D06020702" pitchFamily="82" charset="0"/>
              </a:rPr>
              <a:t>The Species Survived!</a:t>
            </a:r>
            <a:endParaRPr lang="en-GB" sz="4500" b="1" i="0" u="none" strike="noStrike" kern="1200" cap="none" spc="0" baseline="0" dirty="0">
              <a:solidFill>
                <a:srgbClr val="000000"/>
              </a:solidFill>
              <a:uFillTx/>
              <a:latin typeface="Jokerman" panose="04090605060D06020702" pitchFamily="82" charset="0"/>
            </a:endParaRPr>
          </a:p>
        </p:txBody>
      </p:sp>
      <p:sp>
        <p:nvSpPr>
          <p:cNvPr id="22" name="Title 1"/>
          <p:cNvSpPr txBox="1"/>
          <p:nvPr/>
        </p:nvSpPr>
        <p:spPr>
          <a:xfrm rot="19980439">
            <a:off x="189254" y="2281323"/>
            <a:ext cx="2641464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5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Jokerman" panose="04090605060D06020702" pitchFamily="82" charset="0"/>
              </a:rPr>
              <a:t>Well Done!</a:t>
            </a:r>
            <a:endParaRPr lang="en-GB" sz="4500" b="1" i="0" u="none" strike="noStrike" kern="1200" cap="none" spc="0" baseline="0" dirty="0">
              <a:solidFill>
                <a:srgbClr val="000000"/>
              </a:solidFill>
              <a:uFillTx/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3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1112" cy="69706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2086"/>
            <a:ext cx="3511826" cy="17559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8829" y="1968730"/>
            <a:ext cx="4637157" cy="4864641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9387" y="2056748"/>
            <a:ext cx="4446599" cy="47766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/>
          <p:cNvSpPr txBox="1"/>
          <p:nvPr/>
        </p:nvSpPr>
        <p:spPr>
          <a:xfrm>
            <a:off x="591570" y="-130704"/>
            <a:ext cx="1150245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0" b="1" i="0" u="none" strike="noStrike" kern="1200" cap="none" spc="0" baseline="0" dirty="0" smtClean="0">
                <a:solidFill>
                  <a:srgbClr val="FF0000"/>
                </a:solidFill>
                <a:uFillTx/>
                <a:latin typeface="Jokerman" panose="04090605060D06020702" pitchFamily="82" charset="0"/>
              </a:rPr>
              <a:t>GAME   OVER!</a:t>
            </a:r>
            <a:endParaRPr lang="en-GB" sz="12000" b="1" i="0" u="none" strike="noStrike" kern="1200" cap="none" spc="0" baseline="0" dirty="0">
              <a:solidFill>
                <a:srgbClr val="FF0000"/>
              </a:solidFill>
              <a:uFillTx/>
              <a:latin typeface="Jokerman" panose="04090605060D06020702" pitchFamily="82" charset="0"/>
            </a:endParaRPr>
          </a:p>
        </p:txBody>
      </p:sp>
      <p:sp>
        <p:nvSpPr>
          <p:cNvPr id="8" name="Rectangle 33">
            <a:hlinkClick r:id="rId6" action="ppaction://hlinksldjump"/>
          </p:cNvPr>
          <p:cNvSpPr/>
          <p:nvPr/>
        </p:nvSpPr>
        <p:spPr>
          <a:xfrm>
            <a:off x="4563914" y="5378074"/>
            <a:ext cx="3173283" cy="1203935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Play Again?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914" y="-33586"/>
            <a:ext cx="846198" cy="633959"/>
          </a:xfrm>
          <a:prstGeom prst="rect">
            <a:avLst/>
          </a:prstGeom>
        </p:spPr>
      </p:pic>
      <p:sp>
        <p:nvSpPr>
          <p:cNvPr id="10" name="Title 1"/>
          <p:cNvSpPr txBox="1"/>
          <p:nvPr/>
        </p:nvSpPr>
        <p:spPr>
          <a:xfrm rot="1295132">
            <a:off x="8137238" y="4095900"/>
            <a:ext cx="3955039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5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Jokerman" panose="04090605060D06020702" pitchFamily="82" charset="0"/>
              </a:rPr>
              <a:t>The Koala is</a:t>
            </a:r>
            <a:r>
              <a:rPr lang="en-GB" sz="4500" b="1" i="0" u="none" strike="noStrike" kern="1200" cap="none" spc="0" dirty="0" smtClean="0">
                <a:solidFill>
                  <a:srgbClr val="000000"/>
                </a:solidFill>
                <a:uFillTx/>
                <a:latin typeface="Jokerman" panose="04090605060D06020702" pitchFamily="82" charset="0"/>
              </a:rPr>
              <a:t> now Extinct</a:t>
            </a:r>
            <a:r>
              <a:rPr lang="en-GB" sz="45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Jokerman" panose="04090605060D06020702" pitchFamily="82" charset="0"/>
              </a:rPr>
              <a:t>!</a:t>
            </a:r>
            <a:endParaRPr lang="en-GB" sz="4500" b="1" i="0" u="none" strike="noStrike" kern="1200" cap="none" spc="0" baseline="0" dirty="0">
              <a:solidFill>
                <a:srgbClr val="000000"/>
              </a:solidFill>
              <a:uFillTx/>
              <a:latin typeface="Jokerman" panose="04090605060D06020702" pitchFamily="82" charset="0"/>
            </a:endParaRPr>
          </a:p>
        </p:txBody>
      </p:sp>
      <p:sp>
        <p:nvSpPr>
          <p:cNvPr id="11" name="Title 1"/>
          <p:cNvSpPr txBox="1"/>
          <p:nvPr/>
        </p:nvSpPr>
        <p:spPr>
          <a:xfrm rot="21069872">
            <a:off x="3849164" y="3285982"/>
            <a:ext cx="3955039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5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Jokerman" panose="04090605060D06020702" pitchFamily="82" charset="0"/>
              </a:rPr>
              <a:t>Eucalyptus too Toxic!</a:t>
            </a:r>
            <a:endParaRPr lang="en-GB" sz="4500" b="1" i="0" u="none" strike="noStrike" kern="1200" cap="none" spc="0" baseline="0" dirty="0">
              <a:solidFill>
                <a:srgbClr val="000000"/>
              </a:solidFill>
              <a:uFillTx/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1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82959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15" name="Picture 2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24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2" name="Group 1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14" name="Picture 1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25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</p:spTree>
    <p:extLst>
      <p:ext uri="{BB962C8B-B14F-4D97-AF65-F5344CB8AC3E}">
        <p14:creationId xmlns:p14="http://schemas.microsoft.com/office/powerpoint/2010/main" val="294055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Rectangle 25"/>
            <p:cNvSpPr/>
            <p:nvPr/>
          </p:nvSpPr>
          <p:spPr>
            <a:xfrm>
              <a:off x="8587743" y="4178300"/>
              <a:ext cx="320040" cy="12606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25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10" name="Picture 1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Rectangle 26"/>
            <p:cNvSpPr/>
            <p:nvPr/>
          </p:nvSpPr>
          <p:spPr>
            <a:xfrm>
              <a:off x="10895432" y="4178300"/>
              <a:ext cx="320040" cy="12780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24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11" name="Picture 2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635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Rectangle 25"/>
            <p:cNvSpPr/>
            <p:nvPr/>
          </p:nvSpPr>
          <p:spPr>
            <a:xfrm>
              <a:off x="8587743" y="3581400"/>
              <a:ext cx="320040" cy="18575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25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14" name="Picture 1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Rectangle 26"/>
            <p:cNvSpPr/>
            <p:nvPr/>
          </p:nvSpPr>
          <p:spPr>
            <a:xfrm>
              <a:off x="10895432" y="3581400"/>
              <a:ext cx="320040" cy="18749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24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15" name="Picture 2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8554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52651" y="1467392"/>
            <a:ext cx="6684739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You go to the kitchen one night to get a drink. As you leave the room, what do you do?</a:t>
            </a: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Leave Light On </a:t>
            </a:r>
            <a:b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(you might go back in soon)</a:t>
            </a: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Switch Off Light </a:t>
            </a: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pic>
        <p:nvPicPr>
          <p:cNvPr id="43" name="Picture 4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Rectangle 25"/>
            <p:cNvSpPr/>
            <p:nvPr/>
          </p:nvSpPr>
          <p:spPr>
            <a:xfrm>
              <a:off x="8587743" y="3086366"/>
              <a:ext cx="320040" cy="2352604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25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10" name="Picture 1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Rectangle 26"/>
            <p:cNvSpPr/>
            <p:nvPr/>
          </p:nvSpPr>
          <p:spPr>
            <a:xfrm>
              <a:off x="10895432" y="3086366"/>
              <a:ext cx="320040" cy="2369978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24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  <p:pic>
          <p:nvPicPr>
            <p:cNvPr id="11" name="Picture 2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16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20784" y="2666631"/>
            <a:ext cx="1123810" cy="3314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6458" y="2666631"/>
            <a:ext cx="1123810" cy="3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2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2373" y="2404731"/>
            <a:ext cx="1847619" cy="3914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87714" y="2404731"/>
            <a:ext cx="1847619" cy="3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3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52651" y="1467392"/>
            <a:ext cx="6684739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You go to the kitchen one night to get a drink. As you leave the room, what do you do?</a:t>
            </a: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Leave Light On </a:t>
            </a:r>
            <a:b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(you might go back in soon)</a:t>
            </a: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Switch Off Light </a:t>
            </a: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pic>
        <p:nvPicPr>
          <p:cNvPr id="33" name="Picture 3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3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52651" y="1467392"/>
            <a:ext cx="6684739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The batteries in the TV remote have died. Where do they go?</a:t>
            </a: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Recycling</a:t>
            </a: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Rubbish Bin</a:t>
            </a: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pic>
        <p:nvPicPr>
          <p:cNvPr id="33" name="Picture 3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52651" y="1467392"/>
            <a:ext cx="6684739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The batteries in the TV remote have died. Where do they go?</a:t>
            </a: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Recycling</a:t>
            </a: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Rubbish Bin</a:t>
            </a: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pic>
        <p:nvPicPr>
          <p:cNvPr id="43" name="Picture 4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2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204" y="-54772"/>
            <a:ext cx="4800792" cy="6991346"/>
          </a:xfrm>
        </p:spPr>
      </p:pic>
      <p:sp>
        <p:nvSpPr>
          <p:cNvPr id="3" name="Rectangle 23"/>
          <p:cNvSpPr/>
          <p:nvPr/>
        </p:nvSpPr>
        <p:spPr>
          <a:xfrm>
            <a:off x="8587743" y="3086365"/>
            <a:ext cx="320040" cy="2352614"/>
          </a:xfrm>
          <a:prstGeom prst="rect">
            <a:avLst/>
          </a:prstGeom>
          <a:solidFill>
            <a:srgbClr val="9DC3E6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/>
          <p:cNvSpPr/>
          <p:nvPr/>
        </p:nvSpPr>
        <p:spPr>
          <a:xfrm>
            <a:off x="10895432" y="3086365"/>
            <a:ext cx="320040" cy="2352614"/>
          </a:xfrm>
          <a:prstGeom prst="rect">
            <a:avLst/>
          </a:prstGeom>
          <a:solidFill>
            <a:srgbClr val="A9D18E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2282" y="226451"/>
            <a:ext cx="6944136" cy="1325559"/>
          </a:xfrm>
        </p:spPr>
        <p:txBody>
          <a:bodyPr/>
          <a:lstStyle/>
          <a:p>
            <a:pPr lvl="0"/>
            <a:r>
              <a:rPr lang="en-GB"/>
              <a:t>What Would You do?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34" y="319217"/>
            <a:ext cx="3387275" cy="1892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8065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4558" y="-54772"/>
            <a:ext cx="4798021" cy="2846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622" y="5742761"/>
            <a:ext cx="2211394" cy="1115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2"/>
          <p:cNvSpPr txBox="1"/>
          <p:nvPr/>
        </p:nvSpPr>
        <p:spPr>
          <a:xfrm>
            <a:off x="7391204" y="6037033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</a:t>
            </a: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9799176" y="5957700"/>
            <a:ext cx="2458245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Eucalyptus Toxicity</a:t>
            </a:r>
          </a:p>
        </p:txBody>
      </p:sp>
      <p:sp>
        <p:nvSpPr>
          <p:cNvPr id="12" name="Rectangle 25"/>
          <p:cNvSpPr/>
          <p:nvPr/>
        </p:nvSpPr>
        <p:spPr>
          <a:xfrm>
            <a:off x="8587743" y="5151116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26"/>
          <p:cNvSpPr/>
          <p:nvPr/>
        </p:nvSpPr>
        <p:spPr>
          <a:xfrm>
            <a:off x="10895432" y="5168490"/>
            <a:ext cx="320040" cy="287853"/>
          </a:xfrm>
          <a:prstGeom prst="rect">
            <a:avLst/>
          </a:prstGeom>
          <a:solidFill>
            <a:srgbClr val="FF0000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3900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1741" y="2784165"/>
            <a:ext cx="739136" cy="302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76" y="2759750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374" y="2753221"/>
            <a:ext cx="110742" cy="151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8"/>
          <p:cNvPicPr>
            <a:picLocks noChangeAspect="1"/>
          </p:cNvPicPr>
          <p:nvPr/>
        </p:nvPicPr>
        <p:blipFill>
          <a:blip r:embed="rId7"/>
          <a:srcRect l="90651" r="2477"/>
          <a:stretch>
            <a:fillRect/>
          </a:stretch>
        </p:blipFill>
        <p:spPr>
          <a:xfrm>
            <a:off x="6785195" y="-54772"/>
            <a:ext cx="622852" cy="6991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700" y="1902180"/>
            <a:ext cx="662336" cy="331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4"/>
          <p:cNvPicPr>
            <a:picLocks noChangeAspect="1"/>
          </p:cNvPicPr>
          <p:nvPr/>
        </p:nvPicPr>
        <p:blipFill>
          <a:blip r:embed="rId9"/>
          <a:srcRect b="36037"/>
          <a:stretch>
            <a:fillRect/>
          </a:stretch>
        </p:blipFill>
        <p:spPr>
          <a:xfrm>
            <a:off x="-10104" y="-52861"/>
            <a:ext cx="6795299" cy="67452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itle 1"/>
          <p:cNvSpPr txBox="1"/>
          <p:nvPr/>
        </p:nvSpPr>
        <p:spPr>
          <a:xfrm>
            <a:off x="172282" y="-18818"/>
            <a:ext cx="10300066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What would you do?</a:t>
            </a:r>
          </a:p>
        </p:txBody>
      </p:sp>
      <p:sp>
        <p:nvSpPr>
          <p:cNvPr id="22" name="Title 1"/>
          <p:cNvSpPr txBox="1"/>
          <p:nvPr/>
        </p:nvSpPr>
        <p:spPr>
          <a:xfrm>
            <a:off x="88449" y="3334487"/>
            <a:ext cx="6546162" cy="15688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0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52651" y="1467392"/>
            <a:ext cx="6684739" cy="2230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The batteries in the TV remote have died. Where do they go?</a:t>
            </a:r>
          </a:p>
        </p:txBody>
      </p:sp>
      <p:cxnSp>
        <p:nvCxnSpPr>
          <p:cNvPr id="24" name="Straight Connector 41"/>
          <p:cNvCxnSpPr/>
          <p:nvPr/>
        </p:nvCxnSpPr>
        <p:spPr>
          <a:xfrm>
            <a:off x="10895432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25" name="Straight Connector 42"/>
          <p:cNvCxnSpPr/>
          <p:nvPr/>
        </p:nvCxnSpPr>
        <p:spPr>
          <a:xfrm>
            <a:off x="8591848" y="3440896"/>
            <a:ext cx="320040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pic>
        <p:nvPicPr>
          <p:cNvPr id="26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6815" y="3087435"/>
            <a:ext cx="1314385" cy="662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Content Placeholder 2"/>
          <p:cNvSpPr txBox="1"/>
          <p:nvPr/>
        </p:nvSpPr>
        <p:spPr>
          <a:xfrm>
            <a:off x="8547984" y="3222894"/>
            <a:ext cx="2705096" cy="1203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Danger</a:t>
            </a:r>
          </a:p>
        </p:txBody>
      </p:sp>
      <p:pic>
        <p:nvPicPr>
          <p:cNvPr id="28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713" y="4253807"/>
            <a:ext cx="6846167" cy="32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126" y="6369874"/>
            <a:ext cx="897319" cy="538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32">
            <a:hlinkClick r:id="rId12" action="ppaction://hlinksldjump"/>
          </p:cNvPr>
          <p:cNvSpPr/>
          <p:nvPr/>
        </p:nvSpPr>
        <p:spPr>
          <a:xfrm>
            <a:off x="3804992" y="4046567"/>
            <a:ext cx="2790657" cy="1697885"/>
          </a:xfrm>
          <a:prstGeom prst="rect">
            <a:avLst/>
          </a:pr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Recycling</a:t>
            </a:r>
          </a:p>
        </p:txBody>
      </p:sp>
      <p:sp>
        <p:nvSpPr>
          <p:cNvPr id="31" name="Rectangle 33">
            <a:hlinkClick r:id="rId13" action="ppaction://hlinksldjump"/>
          </p:cNvPr>
          <p:cNvSpPr/>
          <p:nvPr/>
        </p:nvSpPr>
        <p:spPr>
          <a:xfrm>
            <a:off x="400763" y="4046567"/>
            <a:ext cx="2796536" cy="1693441"/>
          </a:xfrm>
          <a:prstGeom prst="rect">
            <a:avLst/>
          </a:prstGeom>
          <a:gradFill>
            <a:gsLst>
              <a:gs pos="0">
                <a:srgbClr val="6083CB"/>
              </a:gs>
              <a:gs pos="100000">
                <a:srgbClr val="3E70CA"/>
              </a:gs>
            </a:gsLst>
            <a:lin ang="5400000"/>
          </a:gradFill>
          <a:ln w="57150" cap="flat">
            <a:solidFill>
              <a:srgbClr val="000000"/>
            </a:solidFill>
            <a:prstDash val="solid"/>
            <a:miter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Rubbish Bin</a:t>
            </a:r>
          </a:p>
        </p:txBody>
      </p:sp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104" y="-39565"/>
            <a:ext cx="1495238" cy="48571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47784" y="2784165"/>
            <a:ext cx="739136" cy="3028419"/>
            <a:chOff x="10647784" y="2784165"/>
            <a:chExt cx="739136" cy="3028419"/>
          </a:xfrm>
        </p:grpSpPr>
        <p:sp>
          <p:nvSpPr>
            <p:cNvPr id="34" name="Rectangle 24"/>
            <p:cNvSpPr/>
            <p:nvPr/>
          </p:nvSpPr>
          <p:spPr>
            <a:xfrm>
              <a:off x="10895432" y="3086365"/>
              <a:ext cx="320040" cy="2352614"/>
            </a:xfrm>
            <a:prstGeom prst="rect">
              <a:avLst/>
            </a:prstGeom>
            <a:solidFill>
              <a:srgbClr val="A9D18E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Rectangle 26"/>
            <p:cNvSpPr/>
            <p:nvPr/>
          </p:nvSpPr>
          <p:spPr>
            <a:xfrm>
              <a:off x="10895432" y="4800600"/>
              <a:ext cx="320040" cy="655743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36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47784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37" name="Straight Connector 41"/>
            <p:cNvCxnSpPr/>
            <p:nvPr/>
          </p:nvCxnSpPr>
          <p:spPr>
            <a:xfrm>
              <a:off x="10895432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grpSp>
        <p:nvGrpSpPr>
          <p:cNvPr id="38" name="Group 37"/>
          <p:cNvGrpSpPr/>
          <p:nvPr/>
        </p:nvGrpSpPr>
        <p:grpSpPr>
          <a:xfrm>
            <a:off x="8340095" y="2784165"/>
            <a:ext cx="739136" cy="3028419"/>
            <a:chOff x="8340095" y="2784165"/>
            <a:chExt cx="739136" cy="3028419"/>
          </a:xfrm>
        </p:grpSpPr>
        <p:sp>
          <p:nvSpPr>
            <p:cNvPr id="39" name="Rectangle 23"/>
            <p:cNvSpPr/>
            <p:nvPr/>
          </p:nvSpPr>
          <p:spPr>
            <a:xfrm>
              <a:off x="8587743" y="3086365"/>
              <a:ext cx="320040" cy="2352614"/>
            </a:xfrm>
            <a:prstGeom prst="rect">
              <a:avLst/>
            </a:prstGeom>
            <a:solidFill>
              <a:srgbClr val="9DC3E6"/>
            </a:solidFill>
            <a:ln w="12701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8587743" y="4800600"/>
              <a:ext cx="320040" cy="638369"/>
            </a:xfrm>
            <a:prstGeom prst="rect">
              <a:avLst/>
            </a:prstGeom>
            <a:solidFill>
              <a:srgbClr val="FF0000"/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41" name="Picture 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40095" y="2784165"/>
              <a:ext cx="739136" cy="3028419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42" name="Straight Connector 42"/>
            <p:cNvCxnSpPr/>
            <p:nvPr/>
          </p:nvCxnSpPr>
          <p:spPr>
            <a:xfrm>
              <a:off x="8591848" y="3440896"/>
              <a:ext cx="320040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/>
            </a:ln>
          </p:spPr>
        </p:cxnSp>
      </p:grpSp>
      <p:pic>
        <p:nvPicPr>
          <p:cNvPr id="43" name="Picture 4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2" y="-118840"/>
            <a:ext cx="846198" cy="6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8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1552</Words>
  <Application>Microsoft Office PowerPoint</Application>
  <PresentationFormat>Widescreen</PresentationFormat>
  <Paragraphs>329</Paragraphs>
  <Slides>52</Slides>
  <Notes>0</Notes>
  <HiddenSlides>7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Jokerman</vt:lpstr>
      <vt:lpstr>Office Theme</vt:lpstr>
      <vt:lpstr>PowerPoint Presentation</vt:lpstr>
      <vt:lpstr>PowerPoint Presentation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What Would You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Blair Cockburn</dc:creator>
  <cp:lastModifiedBy>Blair Cockburn</cp:lastModifiedBy>
  <cp:revision>68</cp:revision>
  <dcterms:created xsi:type="dcterms:W3CDTF">2014-12-19T11:51:05Z</dcterms:created>
  <dcterms:modified xsi:type="dcterms:W3CDTF">2017-05-02T13:10:50Z</dcterms:modified>
</cp:coreProperties>
</file>